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2"/>
  </p:handoutMasterIdLst>
  <p:sldIdLst>
    <p:sldId id="256" r:id="rId2"/>
    <p:sldId id="270" r:id="rId3"/>
    <p:sldId id="258" r:id="rId4"/>
    <p:sldId id="259" r:id="rId5"/>
    <p:sldId id="271" r:id="rId6"/>
    <p:sldId id="260" r:id="rId7"/>
    <p:sldId id="262" r:id="rId8"/>
    <p:sldId id="265" r:id="rId9"/>
    <p:sldId id="267" r:id="rId10"/>
    <p:sldId id="272" r:id="rId11"/>
  </p:sldIdLst>
  <p:sldSz cx="9144000" cy="6858000" type="screen4x3"/>
  <p:notesSz cx="6954838" cy="9240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CC7-3E5B-48E0-96D6-A11C1B9574C4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79C3-8EB7-4392-A8DD-D0961DF73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4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1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7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3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4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579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5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1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56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3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194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3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C838E-7C2B-0C4E-B52A-22E9C4672E66}" type="datetimeFigureOut">
              <a:rPr lang="en-US" smtClean="0"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53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27" y="118448"/>
            <a:ext cx="8233695" cy="50358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474" y="3744584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Century Gothic"/>
                <a:cs typeface="Century Gothic"/>
              </a:rPr>
              <a:t>Era 1 in Western Europe: Panorama</a:t>
            </a:r>
            <a:endParaRPr lang="en-US" sz="4800" b="1" dirty="0">
              <a:solidFill>
                <a:srgbClr val="FFFF00"/>
              </a:solidFill>
              <a:latin typeface="Century Gothic"/>
              <a:cs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74933"/>
            <a:ext cx="7353300" cy="155575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en-US" dirty="0" smtClean="0">
                <a:solidFill>
                  <a:srgbClr val="000000"/>
                </a:solidFill>
              </a:rPr>
              <a:t>Notes 2.1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October ___, 2015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World History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4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926" y="72354"/>
            <a:ext cx="7394994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FF6600"/>
                </a:solidFill>
              </a:rPr>
              <a:t>Feudalism: </a:t>
            </a:r>
            <a:r>
              <a:rPr lang="en-US" sz="3200" i="1" dirty="0" smtClean="0">
                <a:solidFill>
                  <a:srgbClr val="FF6600"/>
                </a:solidFill>
              </a:rPr>
              <a:t>protection, subsistence, devotion, politics</a:t>
            </a:r>
            <a:endParaRPr lang="en-US" sz="3200" i="1" dirty="0">
              <a:solidFill>
                <a:srgbClr val="FF66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" y="89904"/>
            <a:ext cx="1539687" cy="1192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47" y="1573581"/>
            <a:ext cx="2371344" cy="2227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627" y="1494656"/>
            <a:ext cx="2912625" cy="1944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950" y="4489776"/>
            <a:ext cx="2013893" cy="24670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637" y="4675114"/>
            <a:ext cx="2182886" cy="218288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3371579" y="3067979"/>
            <a:ext cx="252374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663546" y="3856013"/>
            <a:ext cx="516977" cy="1274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371579" y="5435642"/>
            <a:ext cx="2828543" cy="1833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394055" y="3551213"/>
            <a:ext cx="2348867" cy="14272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64485" y="3551213"/>
            <a:ext cx="224772" cy="938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3180523" y="3551213"/>
            <a:ext cx="3247953" cy="1348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441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6545" y="2101509"/>
            <a:ext cx="2820254" cy="4024654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60852" y="4764282"/>
            <a:ext cx="8025948" cy="1384300"/>
          </a:xfrm>
          <a:prstGeom prst="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Era 1 in Western Europe   500-1400 CE</a:t>
            </a:r>
            <a:endParaRPr lang="en-US" sz="2800" b="1" dirty="0"/>
          </a:p>
        </p:txBody>
      </p:sp>
      <p:pic>
        <p:nvPicPr>
          <p:cNvPr id="6" name="Picture 6" descr="mundo-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586" y="1603549"/>
            <a:ext cx="2660959" cy="2649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30660" y="101821"/>
            <a:ext cx="3352800" cy="1687889"/>
          </a:xfrm>
          <a:prstGeom prst="wedgeEllipseCallout">
            <a:avLst>
              <a:gd name="adj1" fmla="val 21013"/>
              <a:gd name="adj2" fmla="val 86126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0A56A4"/>
                </a:solidFill>
              </a:rPr>
              <a:t>Welcome to </a:t>
            </a:r>
            <a:r>
              <a:rPr lang="en-US" sz="2400" b="1" dirty="0" smtClean="0">
                <a:solidFill>
                  <a:srgbClr val="0A56A4"/>
                </a:solidFill>
              </a:rPr>
              <a:t>Western Europe in Era 1!</a:t>
            </a:r>
            <a:endParaRPr lang="en-US" sz="2400" b="1" dirty="0">
              <a:solidFill>
                <a:srgbClr val="0A56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6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423" y="0"/>
            <a:ext cx="7021684" cy="6682302"/>
          </a:xfrm>
          <a:prstGeom prst="rect">
            <a:avLst/>
          </a:prstGeom>
        </p:spPr>
      </p:pic>
      <p:pic>
        <p:nvPicPr>
          <p:cNvPr id="4" name="Picture 6" descr="mundo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901" y="4895028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581600" y="892359"/>
            <a:ext cx="2562400" cy="2726591"/>
          </a:xfrm>
          <a:prstGeom prst="wedgeEllipseCallout">
            <a:avLst>
              <a:gd name="adj1" fmla="val 16848"/>
              <a:gd name="adj2" fmla="val 92245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/>
              <a:t>Europe: </a:t>
            </a:r>
            <a:br>
              <a:rPr lang="en-US" sz="2400" dirty="0"/>
            </a:br>
            <a:r>
              <a:rPr lang="en-US" sz="2400" i="1" dirty="0"/>
              <a:t>where does </a:t>
            </a:r>
            <a:r>
              <a:rPr lang="en-US" sz="2400" i="1" dirty="0">
                <a:solidFill>
                  <a:srgbClr val="3366FF"/>
                </a:solidFill>
              </a:rPr>
              <a:t>‘western’ </a:t>
            </a:r>
            <a:r>
              <a:rPr lang="en-US" sz="2400" i="1" dirty="0"/>
              <a:t>Europe start and end?</a:t>
            </a:r>
            <a:r>
              <a:rPr lang="en-US" sz="2400" b="1" dirty="0" smtClean="0">
                <a:solidFill>
                  <a:srgbClr val="0A56A4"/>
                </a:solidFill>
              </a:rPr>
              <a:t>!</a:t>
            </a:r>
            <a:endParaRPr lang="en-US" sz="2400" b="1" dirty="0">
              <a:solidFill>
                <a:srgbClr val="0A56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4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Western Europe… 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4950" b="495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0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1759" y="280950"/>
            <a:ext cx="5787877" cy="6473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6600"/>
                </a:solidFill>
              </a:rPr>
              <a:t>Development of </a:t>
            </a: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Kingdoms</a:t>
            </a: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Increase </a:t>
            </a:r>
            <a:r>
              <a:rPr lang="en-US" b="1" dirty="0">
                <a:solidFill>
                  <a:srgbClr val="FF6600"/>
                </a:solidFill>
              </a:rPr>
              <a:t>of </a:t>
            </a:r>
            <a:r>
              <a:rPr lang="en-US" b="1" dirty="0" smtClean="0">
                <a:solidFill>
                  <a:srgbClr val="FF6600"/>
                </a:solidFill>
              </a:rPr>
              <a:t>the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Christian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Church’s </a:t>
            </a:r>
            <a:r>
              <a:rPr lang="en-US" b="1" dirty="0">
                <a:solidFill>
                  <a:srgbClr val="FF6600"/>
                </a:solidFill>
              </a:rPr>
              <a:t>power</a:t>
            </a: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Feudalism</a:t>
            </a:r>
            <a:endParaRPr lang="en-US" b="1" dirty="0">
              <a:solidFill>
                <a:srgbClr val="FF6600"/>
              </a:solidFill>
            </a:endParaRPr>
          </a:p>
          <a:p>
            <a:endParaRPr lang="en-US" dirty="0"/>
          </a:p>
        </p:txBody>
      </p:sp>
      <p:pic>
        <p:nvPicPr>
          <p:cNvPr id="4" name="Picture 6" descr="mundo-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36" y="3859323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76237" y="404569"/>
            <a:ext cx="2779514" cy="2506077"/>
          </a:xfrm>
          <a:prstGeom prst="wedgeEllipseCallout">
            <a:avLst>
              <a:gd name="adj1" fmla="val -42159"/>
              <a:gd name="adj2" fmla="val 84354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 smtClean="0">
                <a:solidFill>
                  <a:srgbClr val="0A56A4"/>
                </a:solidFill>
              </a:rPr>
              <a:t>Let</a:t>
            </a:r>
            <a:r>
              <a:rPr lang="en-US" sz="2000" b="1" dirty="0" smtClean="0">
                <a:solidFill>
                  <a:srgbClr val="0A56A4"/>
                </a:solidFill>
                <a:latin typeface="Arial"/>
              </a:rPr>
              <a:t>’</a:t>
            </a:r>
            <a:r>
              <a:rPr lang="en-US" sz="2000" b="1" dirty="0" smtClean="0">
                <a:solidFill>
                  <a:srgbClr val="0A56A4"/>
                </a:solidFill>
              </a:rPr>
              <a:t>s </a:t>
            </a:r>
            <a:r>
              <a:rPr lang="en-US" sz="2000" b="1" dirty="0">
                <a:solidFill>
                  <a:srgbClr val="0A56A4"/>
                </a:solidFill>
              </a:rPr>
              <a:t>focus on </a:t>
            </a:r>
            <a:r>
              <a:rPr lang="en-US" sz="2000" b="1" dirty="0" smtClean="0">
                <a:solidFill>
                  <a:srgbClr val="0A56A4"/>
                </a:solidFill>
              </a:rPr>
              <a:t>3 key developments in  Western Europe during Era 1</a:t>
            </a:r>
            <a:endParaRPr lang="en-US" sz="2000" b="1" dirty="0">
              <a:solidFill>
                <a:srgbClr val="0A56A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366" y="191047"/>
            <a:ext cx="2509928" cy="2062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366" y="2390993"/>
            <a:ext cx="2509928" cy="20367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367" y="4675014"/>
            <a:ext cx="2509928" cy="194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9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Before the kingdoms: </a:t>
            </a:r>
            <a:br>
              <a:rPr lang="en-US" dirty="0" smtClean="0"/>
            </a:br>
            <a:r>
              <a:rPr lang="en-US" dirty="0" smtClean="0"/>
              <a:t>the Roman Empire in 439 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457200" y="1600200"/>
            <a:ext cx="8229600" cy="483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532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During Era 1, Western Europe became many different kingdoms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CC9900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CC9900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CC9900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CC9900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DF23AC-1910-4930-8C98-1582D727C377}" type="slidenum">
              <a:rPr lang="en-US" altLang="en-US" sz="1400">
                <a:solidFill>
                  <a:srgbClr val="CCCC9A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>
              <a:solidFill>
                <a:srgbClr val="CCCC9A"/>
              </a:solidFill>
              <a:latin typeface="Arial" panose="020B0604020202020204" pitchFamily="34" charset="0"/>
            </a:endParaRPr>
          </a:p>
        </p:txBody>
      </p:sp>
      <p:grpSp>
        <p:nvGrpSpPr>
          <p:cNvPr id="145410" name="Group 2"/>
          <p:cNvGrpSpPr>
            <a:grpSpLocks/>
          </p:cNvGrpSpPr>
          <p:nvPr/>
        </p:nvGrpSpPr>
        <p:grpSpPr bwMode="auto">
          <a:xfrm>
            <a:off x="294715" y="1584562"/>
            <a:ext cx="8485136" cy="5686436"/>
            <a:chOff x="1152" y="288"/>
            <a:chExt cx="4320" cy="2736"/>
          </a:xfrm>
        </p:grpSpPr>
        <p:pic>
          <p:nvPicPr>
            <p:cNvPr id="3686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222" b="15555"/>
            <a:stretch>
              <a:fillRect/>
            </a:stretch>
          </p:blipFill>
          <p:spPr bwMode="auto">
            <a:xfrm>
              <a:off x="1152" y="288"/>
              <a:ext cx="4320" cy="2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870" name="Freeform 4"/>
            <p:cNvSpPr>
              <a:spLocks/>
            </p:cNvSpPr>
            <p:nvPr/>
          </p:nvSpPr>
          <p:spPr bwMode="auto">
            <a:xfrm>
              <a:off x="1600" y="1126"/>
              <a:ext cx="428" cy="199"/>
            </a:xfrm>
            <a:custGeom>
              <a:avLst/>
              <a:gdLst>
                <a:gd name="T0" fmla="*/ 147 w 448"/>
                <a:gd name="T1" fmla="*/ 4 h 222"/>
                <a:gd name="T2" fmla="*/ 99 w 448"/>
                <a:gd name="T3" fmla="*/ 43 h 222"/>
                <a:gd name="T4" fmla="*/ 69 w 448"/>
                <a:gd name="T5" fmla="*/ 43 h 222"/>
                <a:gd name="T6" fmla="*/ 57 w 448"/>
                <a:gd name="T7" fmla="*/ 56 h 222"/>
                <a:gd name="T8" fmla="*/ 0 w 448"/>
                <a:gd name="T9" fmla="*/ 60 h 222"/>
                <a:gd name="T10" fmla="*/ 31 w 448"/>
                <a:gd name="T11" fmla="*/ 74 h 222"/>
                <a:gd name="T12" fmla="*/ 57 w 448"/>
                <a:gd name="T13" fmla="*/ 91 h 222"/>
                <a:gd name="T14" fmla="*/ 105 w 448"/>
                <a:gd name="T15" fmla="*/ 143 h 222"/>
                <a:gd name="T16" fmla="*/ 157 w 448"/>
                <a:gd name="T17" fmla="*/ 160 h 222"/>
                <a:gd name="T18" fmla="*/ 241 w 448"/>
                <a:gd name="T19" fmla="*/ 143 h 222"/>
                <a:gd name="T20" fmla="*/ 272 w 448"/>
                <a:gd name="T21" fmla="*/ 134 h 222"/>
                <a:gd name="T22" fmla="*/ 345 w 448"/>
                <a:gd name="T23" fmla="*/ 95 h 222"/>
                <a:gd name="T24" fmla="*/ 377 w 448"/>
                <a:gd name="T25" fmla="*/ 60 h 222"/>
                <a:gd name="T26" fmla="*/ 387 w 448"/>
                <a:gd name="T27" fmla="*/ 48 h 222"/>
                <a:gd name="T28" fmla="*/ 309 w 448"/>
                <a:gd name="T29" fmla="*/ 9 h 222"/>
                <a:gd name="T30" fmla="*/ 251 w 448"/>
                <a:gd name="T31" fmla="*/ 9 h 222"/>
                <a:gd name="T32" fmla="*/ 220 w 448"/>
                <a:gd name="T33" fmla="*/ 0 h 222"/>
                <a:gd name="T34" fmla="*/ 183 w 448"/>
                <a:gd name="T35" fmla="*/ 0 h 222"/>
                <a:gd name="T36" fmla="*/ 147 w 448"/>
                <a:gd name="T37" fmla="*/ 4 h 2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8" h="222">
                  <a:moveTo>
                    <a:pt x="168" y="6"/>
                  </a:moveTo>
                  <a:cubicBezTo>
                    <a:pt x="158" y="37"/>
                    <a:pt x="145" y="50"/>
                    <a:pt x="114" y="60"/>
                  </a:cubicBezTo>
                  <a:cubicBezTo>
                    <a:pt x="100" y="55"/>
                    <a:pt x="92" y="49"/>
                    <a:pt x="78" y="60"/>
                  </a:cubicBezTo>
                  <a:cubicBezTo>
                    <a:pt x="72" y="65"/>
                    <a:pt x="73" y="76"/>
                    <a:pt x="66" y="78"/>
                  </a:cubicBezTo>
                  <a:cubicBezTo>
                    <a:pt x="45" y="84"/>
                    <a:pt x="22" y="82"/>
                    <a:pt x="0" y="84"/>
                  </a:cubicBezTo>
                  <a:cubicBezTo>
                    <a:pt x="11" y="91"/>
                    <a:pt x="26" y="94"/>
                    <a:pt x="36" y="102"/>
                  </a:cubicBezTo>
                  <a:cubicBezTo>
                    <a:pt x="75" y="133"/>
                    <a:pt x="21" y="111"/>
                    <a:pt x="66" y="126"/>
                  </a:cubicBezTo>
                  <a:cubicBezTo>
                    <a:pt x="80" y="169"/>
                    <a:pt x="77" y="184"/>
                    <a:pt x="120" y="198"/>
                  </a:cubicBezTo>
                  <a:cubicBezTo>
                    <a:pt x="171" y="181"/>
                    <a:pt x="142" y="209"/>
                    <a:pt x="180" y="222"/>
                  </a:cubicBezTo>
                  <a:cubicBezTo>
                    <a:pt x="212" y="216"/>
                    <a:pt x="244" y="207"/>
                    <a:pt x="276" y="198"/>
                  </a:cubicBezTo>
                  <a:cubicBezTo>
                    <a:pt x="288" y="195"/>
                    <a:pt x="312" y="186"/>
                    <a:pt x="312" y="186"/>
                  </a:cubicBezTo>
                  <a:cubicBezTo>
                    <a:pt x="330" y="160"/>
                    <a:pt x="365" y="142"/>
                    <a:pt x="396" y="132"/>
                  </a:cubicBezTo>
                  <a:cubicBezTo>
                    <a:pt x="404" y="108"/>
                    <a:pt x="411" y="98"/>
                    <a:pt x="432" y="84"/>
                  </a:cubicBezTo>
                  <a:cubicBezTo>
                    <a:pt x="436" y="78"/>
                    <a:pt x="448" y="72"/>
                    <a:pt x="444" y="66"/>
                  </a:cubicBezTo>
                  <a:cubicBezTo>
                    <a:pt x="437" y="53"/>
                    <a:pt x="375" y="19"/>
                    <a:pt x="354" y="12"/>
                  </a:cubicBezTo>
                  <a:cubicBezTo>
                    <a:pt x="319" y="19"/>
                    <a:pt x="326" y="21"/>
                    <a:pt x="288" y="12"/>
                  </a:cubicBezTo>
                  <a:cubicBezTo>
                    <a:pt x="276" y="9"/>
                    <a:pt x="252" y="0"/>
                    <a:pt x="252" y="0"/>
                  </a:cubicBezTo>
                  <a:cubicBezTo>
                    <a:pt x="209" y="14"/>
                    <a:pt x="263" y="0"/>
                    <a:pt x="210" y="0"/>
                  </a:cubicBezTo>
                  <a:cubicBezTo>
                    <a:pt x="196" y="0"/>
                    <a:pt x="182" y="6"/>
                    <a:pt x="168" y="6"/>
                  </a:cubicBez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1" name="Freeform 5"/>
            <p:cNvSpPr>
              <a:spLocks/>
            </p:cNvSpPr>
            <p:nvPr/>
          </p:nvSpPr>
          <p:spPr bwMode="auto">
            <a:xfrm>
              <a:off x="1938" y="1083"/>
              <a:ext cx="940" cy="244"/>
            </a:xfrm>
            <a:custGeom>
              <a:avLst/>
              <a:gdLst>
                <a:gd name="T0" fmla="*/ 596 w 984"/>
                <a:gd name="T1" fmla="*/ 178 h 272"/>
                <a:gd name="T2" fmla="*/ 643 w 984"/>
                <a:gd name="T3" fmla="*/ 173 h 272"/>
                <a:gd name="T4" fmla="*/ 764 w 984"/>
                <a:gd name="T5" fmla="*/ 144 h 272"/>
                <a:gd name="T6" fmla="*/ 843 w 984"/>
                <a:gd name="T7" fmla="*/ 117 h 272"/>
                <a:gd name="T8" fmla="*/ 806 w 984"/>
                <a:gd name="T9" fmla="*/ 69 h 272"/>
                <a:gd name="T10" fmla="*/ 680 w 984"/>
                <a:gd name="T11" fmla="*/ 69 h 272"/>
                <a:gd name="T12" fmla="*/ 586 w 984"/>
                <a:gd name="T13" fmla="*/ 52 h 272"/>
                <a:gd name="T14" fmla="*/ 360 w 984"/>
                <a:gd name="T15" fmla="*/ 43 h 272"/>
                <a:gd name="T16" fmla="*/ 256 w 984"/>
                <a:gd name="T17" fmla="*/ 18 h 272"/>
                <a:gd name="T18" fmla="*/ 199 w 984"/>
                <a:gd name="T19" fmla="*/ 0 h 272"/>
                <a:gd name="T20" fmla="*/ 31 w 984"/>
                <a:gd name="T21" fmla="*/ 13 h 272"/>
                <a:gd name="T22" fmla="*/ 6 w 984"/>
                <a:gd name="T23" fmla="*/ 35 h 272"/>
                <a:gd name="T24" fmla="*/ 36 w 984"/>
                <a:gd name="T25" fmla="*/ 52 h 272"/>
                <a:gd name="T26" fmla="*/ 42 w 984"/>
                <a:gd name="T27" fmla="*/ 65 h 272"/>
                <a:gd name="T28" fmla="*/ 73 w 984"/>
                <a:gd name="T29" fmla="*/ 74 h 272"/>
                <a:gd name="T30" fmla="*/ 48 w 984"/>
                <a:gd name="T31" fmla="*/ 126 h 272"/>
                <a:gd name="T32" fmla="*/ 69 w 984"/>
                <a:gd name="T33" fmla="*/ 147 h 272"/>
                <a:gd name="T34" fmla="*/ 99 w 984"/>
                <a:gd name="T35" fmla="*/ 138 h 272"/>
                <a:gd name="T36" fmla="*/ 115 w 984"/>
                <a:gd name="T37" fmla="*/ 135 h 272"/>
                <a:gd name="T38" fmla="*/ 267 w 984"/>
                <a:gd name="T39" fmla="*/ 178 h 272"/>
                <a:gd name="T40" fmla="*/ 314 w 984"/>
                <a:gd name="T41" fmla="*/ 191 h 272"/>
                <a:gd name="T42" fmla="*/ 330 w 984"/>
                <a:gd name="T43" fmla="*/ 195 h 272"/>
                <a:gd name="T44" fmla="*/ 414 w 984"/>
                <a:gd name="T45" fmla="*/ 186 h 272"/>
                <a:gd name="T46" fmla="*/ 418 w 984"/>
                <a:gd name="T47" fmla="*/ 173 h 272"/>
                <a:gd name="T48" fmla="*/ 450 w 984"/>
                <a:gd name="T49" fmla="*/ 161 h 272"/>
                <a:gd name="T50" fmla="*/ 456 w 984"/>
                <a:gd name="T51" fmla="*/ 147 h 272"/>
                <a:gd name="T52" fmla="*/ 486 w 984"/>
                <a:gd name="T53" fmla="*/ 156 h 272"/>
                <a:gd name="T54" fmla="*/ 539 w 984"/>
                <a:gd name="T55" fmla="*/ 173 h 272"/>
                <a:gd name="T56" fmla="*/ 586 w 984"/>
                <a:gd name="T57" fmla="*/ 135 h 272"/>
                <a:gd name="T58" fmla="*/ 586 w 984"/>
                <a:gd name="T59" fmla="*/ 161 h 272"/>
                <a:gd name="T60" fmla="*/ 596 w 984"/>
                <a:gd name="T61" fmla="*/ 178 h 2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84" h="272">
                  <a:moveTo>
                    <a:pt x="684" y="246"/>
                  </a:moveTo>
                  <a:cubicBezTo>
                    <a:pt x="722" y="259"/>
                    <a:pt x="679" y="248"/>
                    <a:pt x="738" y="240"/>
                  </a:cubicBezTo>
                  <a:cubicBezTo>
                    <a:pt x="789" y="233"/>
                    <a:pt x="830" y="218"/>
                    <a:pt x="876" y="198"/>
                  </a:cubicBezTo>
                  <a:cubicBezTo>
                    <a:pt x="907" y="184"/>
                    <a:pt x="938" y="181"/>
                    <a:pt x="966" y="162"/>
                  </a:cubicBezTo>
                  <a:cubicBezTo>
                    <a:pt x="984" y="108"/>
                    <a:pt x="980" y="110"/>
                    <a:pt x="924" y="96"/>
                  </a:cubicBezTo>
                  <a:cubicBezTo>
                    <a:pt x="861" y="100"/>
                    <a:pt x="838" y="107"/>
                    <a:pt x="780" y="96"/>
                  </a:cubicBezTo>
                  <a:cubicBezTo>
                    <a:pt x="744" y="89"/>
                    <a:pt x="709" y="75"/>
                    <a:pt x="672" y="72"/>
                  </a:cubicBezTo>
                  <a:cubicBezTo>
                    <a:pt x="624" y="68"/>
                    <a:pt x="448" y="61"/>
                    <a:pt x="414" y="60"/>
                  </a:cubicBezTo>
                  <a:cubicBezTo>
                    <a:pt x="378" y="51"/>
                    <a:pt x="328" y="41"/>
                    <a:pt x="294" y="24"/>
                  </a:cubicBezTo>
                  <a:cubicBezTo>
                    <a:pt x="269" y="11"/>
                    <a:pt x="257" y="6"/>
                    <a:pt x="228" y="0"/>
                  </a:cubicBezTo>
                  <a:cubicBezTo>
                    <a:pt x="165" y="16"/>
                    <a:pt x="101" y="15"/>
                    <a:pt x="36" y="18"/>
                  </a:cubicBezTo>
                  <a:cubicBezTo>
                    <a:pt x="34" y="20"/>
                    <a:pt x="0" y="38"/>
                    <a:pt x="6" y="48"/>
                  </a:cubicBezTo>
                  <a:cubicBezTo>
                    <a:pt x="13" y="61"/>
                    <a:pt x="42" y="72"/>
                    <a:pt x="42" y="72"/>
                  </a:cubicBezTo>
                  <a:cubicBezTo>
                    <a:pt x="44" y="78"/>
                    <a:pt x="43" y="86"/>
                    <a:pt x="48" y="90"/>
                  </a:cubicBezTo>
                  <a:cubicBezTo>
                    <a:pt x="58" y="97"/>
                    <a:pt x="84" y="102"/>
                    <a:pt x="84" y="102"/>
                  </a:cubicBezTo>
                  <a:cubicBezTo>
                    <a:pt x="75" y="128"/>
                    <a:pt x="63" y="148"/>
                    <a:pt x="54" y="174"/>
                  </a:cubicBezTo>
                  <a:cubicBezTo>
                    <a:pt x="58" y="190"/>
                    <a:pt x="55" y="207"/>
                    <a:pt x="78" y="204"/>
                  </a:cubicBezTo>
                  <a:cubicBezTo>
                    <a:pt x="91" y="203"/>
                    <a:pt x="102" y="196"/>
                    <a:pt x="114" y="192"/>
                  </a:cubicBezTo>
                  <a:cubicBezTo>
                    <a:pt x="120" y="190"/>
                    <a:pt x="132" y="186"/>
                    <a:pt x="132" y="186"/>
                  </a:cubicBezTo>
                  <a:cubicBezTo>
                    <a:pt x="196" y="195"/>
                    <a:pt x="253" y="210"/>
                    <a:pt x="306" y="246"/>
                  </a:cubicBezTo>
                  <a:cubicBezTo>
                    <a:pt x="306" y="246"/>
                    <a:pt x="351" y="261"/>
                    <a:pt x="360" y="264"/>
                  </a:cubicBezTo>
                  <a:cubicBezTo>
                    <a:pt x="366" y="266"/>
                    <a:pt x="378" y="270"/>
                    <a:pt x="378" y="270"/>
                  </a:cubicBezTo>
                  <a:cubicBezTo>
                    <a:pt x="410" y="266"/>
                    <a:pt x="445" y="272"/>
                    <a:pt x="474" y="258"/>
                  </a:cubicBezTo>
                  <a:cubicBezTo>
                    <a:pt x="480" y="255"/>
                    <a:pt x="476" y="245"/>
                    <a:pt x="480" y="240"/>
                  </a:cubicBezTo>
                  <a:cubicBezTo>
                    <a:pt x="488" y="229"/>
                    <a:pt x="504" y="226"/>
                    <a:pt x="516" y="222"/>
                  </a:cubicBezTo>
                  <a:cubicBezTo>
                    <a:pt x="518" y="216"/>
                    <a:pt x="516" y="205"/>
                    <a:pt x="522" y="204"/>
                  </a:cubicBezTo>
                  <a:cubicBezTo>
                    <a:pt x="535" y="202"/>
                    <a:pt x="558" y="216"/>
                    <a:pt x="558" y="216"/>
                  </a:cubicBezTo>
                  <a:cubicBezTo>
                    <a:pt x="573" y="262"/>
                    <a:pt x="576" y="254"/>
                    <a:pt x="618" y="240"/>
                  </a:cubicBezTo>
                  <a:cubicBezTo>
                    <a:pt x="631" y="201"/>
                    <a:pt x="641" y="207"/>
                    <a:pt x="672" y="186"/>
                  </a:cubicBezTo>
                  <a:cubicBezTo>
                    <a:pt x="725" y="197"/>
                    <a:pt x="694" y="189"/>
                    <a:pt x="672" y="222"/>
                  </a:cubicBezTo>
                  <a:cubicBezTo>
                    <a:pt x="687" y="244"/>
                    <a:pt x="723" y="259"/>
                    <a:pt x="684" y="246"/>
                  </a:cubicBezTo>
                  <a:close/>
                </a:path>
              </a:pathLst>
            </a:custGeom>
            <a:solidFill>
              <a:srgbClr val="9933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2" name="Freeform 6"/>
            <p:cNvSpPr>
              <a:spLocks/>
            </p:cNvSpPr>
            <p:nvPr/>
          </p:nvSpPr>
          <p:spPr bwMode="auto">
            <a:xfrm>
              <a:off x="1701" y="1260"/>
              <a:ext cx="1129" cy="650"/>
            </a:xfrm>
            <a:custGeom>
              <a:avLst/>
              <a:gdLst>
                <a:gd name="T0" fmla="*/ 986 w 1181"/>
                <a:gd name="T1" fmla="*/ 90 h 726"/>
                <a:gd name="T2" fmla="*/ 940 w 1181"/>
                <a:gd name="T3" fmla="*/ 194 h 726"/>
                <a:gd name="T4" fmla="*/ 902 w 1181"/>
                <a:gd name="T5" fmla="*/ 224 h 726"/>
                <a:gd name="T6" fmla="*/ 798 w 1181"/>
                <a:gd name="T7" fmla="*/ 302 h 726"/>
                <a:gd name="T8" fmla="*/ 771 w 1181"/>
                <a:gd name="T9" fmla="*/ 323 h 726"/>
                <a:gd name="T10" fmla="*/ 745 w 1181"/>
                <a:gd name="T11" fmla="*/ 371 h 726"/>
                <a:gd name="T12" fmla="*/ 704 w 1181"/>
                <a:gd name="T13" fmla="*/ 348 h 726"/>
                <a:gd name="T14" fmla="*/ 724 w 1181"/>
                <a:gd name="T15" fmla="*/ 371 h 726"/>
                <a:gd name="T16" fmla="*/ 761 w 1181"/>
                <a:gd name="T17" fmla="*/ 448 h 726"/>
                <a:gd name="T18" fmla="*/ 782 w 1181"/>
                <a:gd name="T19" fmla="*/ 500 h 726"/>
                <a:gd name="T20" fmla="*/ 645 w 1181"/>
                <a:gd name="T21" fmla="*/ 509 h 726"/>
                <a:gd name="T22" fmla="*/ 593 w 1181"/>
                <a:gd name="T23" fmla="*/ 405 h 726"/>
                <a:gd name="T24" fmla="*/ 499 w 1181"/>
                <a:gd name="T25" fmla="*/ 332 h 726"/>
                <a:gd name="T26" fmla="*/ 358 w 1181"/>
                <a:gd name="T27" fmla="*/ 332 h 726"/>
                <a:gd name="T28" fmla="*/ 189 w 1181"/>
                <a:gd name="T29" fmla="*/ 297 h 726"/>
                <a:gd name="T30" fmla="*/ 116 w 1181"/>
                <a:gd name="T31" fmla="*/ 254 h 726"/>
                <a:gd name="T32" fmla="*/ 49 w 1181"/>
                <a:gd name="T33" fmla="*/ 198 h 726"/>
                <a:gd name="T34" fmla="*/ 132 w 1181"/>
                <a:gd name="T35" fmla="*/ 189 h 726"/>
                <a:gd name="T36" fmla="*/ 216 w 1181"/>
                <a:gd name="T37" fmla="*/ 185 h 726"/>
                <a:gd name="T38" fmla="*/ 237 w 1181"/>
                <a:gd name="T39" fmla="*/ 254 h 726"/>
                <a:gd name="T40" fmla="*/ 326 w 1181"/>
                <a:gd name="T41" fmla="*/ 279 h 726"/>
                <a:gd name="T42" fmla="*/ 347 w 1181"/>
                <a:gd name="T43" fmla="*/ 297 h 726"/>
                <a:gd name="T44" fmla="*/ 446 w 1181"/>
                <a:gd name="T45" fmla="*/ 285 h 726"/>
                <a:gd name="T46" fmla="*/ 530 w 1181"/>
                <a:gd name="T47" fmla="*/ 279 h 726"/>
                <a:gd name="T48" fmla="*/ 593 w 1181"/>
                <a:gd name="T49" fmla="*/ 302 h 726"/>
                <a:gd name="T50" fmla="*/ 693 w 1181"/>
                <a:gd name="T51" fmla="*/ 297 h 726"/>
                <a:gd name="T52" fmla="*/ 756 w 1181"/>
                <a:gd name="T53" fmla="*/ 297 h 726"/>
                <a:gd name="T54" fmla="*/ 771 w 1181"/>
                <a:gd name="T55" fmla="*/ 258 h 726"/>
                <a:gd name="T56" fmla="*/ 677 w 1181"/>
                <a:gd name="T57" fmla="*/ 207 h 726"/>
                <a:gd name="T58" fmla="*/ 640 w 1181"/>
                <a:gd name="T59" fmla="*/ 207 h 726"/>
                <a:gd name="T60" fmla="*/ 588 w 1181"/>
                <a:gd name="T61" fmla="*/ 176 h 726"/>
                <a:gd name="T62" fmla="*/ 572 w 1181"/>
                <a:gd name="T63" fmla="*/ 164 h 726"/>
                <a:gd name="T64" fmla="*/ 562 w 1181"/>
                <a:gd name="T65" fmla="*/ 141 h 726"/>
                <a:gd name="T66" fmla="*/ 520 w 1181"/>
                <a:gd name="T67" fmla="*/ 125 h 726"/>
                <a:gd name="T68" fmla="*/ 493 w 1181"/>
                <a:gd name="T69" fmla="*/ 134 h 726"/>
                <a:gd name="T70" fmla="*/ 488 w 1181"/>
                <a:gd name="T71" fmla="*/ 172 h 726"/>
                <a:gd name="T72" fmla="*/ 463 w 1181"/>
                <a:gd name="T73" fmla="*/ 185 h 726"/>
                <a:gd name="T74" fmla="*/ 467 w 1181"/>
                <a:gd name="T75" fmla="*/ 168 h 726"/>
                <a:gd name="T76" fmla="*/ 436 w 1181"/>
                <a:gd name="T77" fmla="*/ 129 h 726"/>
                <a:gd name="T78" fmla="*/ 331 w 1181"/>
                <a:gd name="T79" fmla="*/ 43 h 726"/>
                <a:gd name="T80" fmla="*/ 263 w 1181"/>
                <a:gd name="T81" fmla="*/ 38 h 726"/>
                <a:gd name="T82" fmla="*/ 289 w 1181"/>
                <a:gd name="T83" fmla="*/ 69 h 726"/>
                <a:gd name="T84" fmla="*/ 263 w 1181"/>
                <a:gd name="T85" fmla="*/ 73 h 726"/>
                <a:gd name="T86" fmla="*/ 227 w 1181"/>
                <a:gd name="T87" fmla="*/ 34 h 726"/>
                <a:gd name="T88" fmla="*/ 252 w 1181"/>
                <a:gd name="T89" fmla="*/ 13 h 726"/>
                <a:gd name="T90" fmla="*/ 442 w 1181"/>
                <a:gd name="T91" fmla="*/ 17 h 726"/>
                <a:gd name="T92" fmla="*/ 467 w 1181"/>
                <a:gd name="T93" fmla="*/ 38 h 726"/>
                <a:gd name="T94" fmla="*/ 530 w 1181"/>
                <a:gd name="T95" fmla="*/ 51 h 726"/>
                <a:gd name="T96" fmla="*/ 604 w 1181"/>
                <a:gd name="T97" fmla="*/ 56 h 726"/>
                <a:gd name="T98" fmla="*/ 609 w 1181"/>
                <a:gd name="T99" fmla="*/ 78 h 726"/>
                <a:gd name="T100" fmla="*/ 614 w 1181"/>
                <a:gd name="T101" fmla="*/ 103 h 726"/>
                <a:gd name="T102" fmla="*/ 619 w 1181"/>
                <a:gd name="T103" fmla="*/ 129 h 726"/>
                <a:gd name="T104" fmla="*/ 672 w 1181"/>
                <a:gd name="T105" fmla="*/ 103 h 726"/>
                <a:gd name="T106" fmla="*/ 886 w 1181"/>
                <a:gd name="T107" fmla="*/ 103 h 726"/>
                <a:gd name="T108" fmla="*/ 882 w 1181"/>
                <a:gd name="T109" fmla="*/ 73 h 7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726">
                  <a:moveTo>
                    <a:pt x="1009" y="102"/>
                  </a:moveTo>
                  <a:cubicBezTo>
                    <a:pt x="1045" y="126"/>
                    <a:pt x="1085" y="122"/>
                    <a:pt x="1129" y="126"/>
                  </a:cubicBezTo>
                  <a:cubicBezTo>
                    <a:pt x="1181" y="143"/>
                    <a:pt x="1138" y="227"/>
                    <a:pt x="1099" y="240"/>
                  </a:cubicBezTo>
                  <a:cubicBezTo>
                    <a:pt x="1084" y="285"/>
                    <a:pt x="1106" y="231"/>
                    <a:pt x="1075" y="270"/>
                  </a:cubicBezTo>
                  <a:cubicBezTo>
                    <a:pt x="1071" y="275"/>
                    <a:pt x="1073" y="284"/>
                    <a:pt x="1069" y="288"/>
                  </a:cubicBezTo>
                  <a:cubicBezTo>
                    <a:pt x="1059" y="298"/>
                    <a:pt x="1033" y="312"/>
                    <a:pt x="1033" y="312"/>
                  </a:cubicBezTo>
                  <a:cubicBezTo>
                    <a:pt x="1018" y="334"/>
                    <a:pt x="995" y="357"/>
                    <a:pt x="973" y="372"/>
                  </a:cubicBezTo>
                  <a:cubicBezTo>
                    <a:pt x="963" y="403"/>
                    <a:pt x="938" y="403"/>
                    <a:pt x="913" y="420"/>
                  </a:cubicBezTo>
                  <a:cubicBezTo>
                    <a:pt x="909" y="426"/>
                    <a:pt x="906" y="433"/>
                    <a:pt x="901" y="438"/>
                  </a:cubicBezTo>
                  <a:cubicBezTo>
                    <a:pt x="896" y="443"/>
                    <a:pt x="888" y="445"/>
                    <a:pt x="883" y="450"/>
                  </a:cubicBezTo>
                  <a:cubicBezTo>
                    <a:pt x="874" y="461"/>
                    <a:pt x="859" y="486"/>
                    <a:pt x="859" y="486"/>
                  </a:cubicBezTo>
                  <a:cubicBezTo>
                    <a:pt x="857" y="496"/>
                    <a:pt x="861" y="510"/>
                    <a:pt x="853" y="516"/>
                  </a:cubicBezTo>
                  <a:cubicBezTo>
                    <a:pt x="828" y="536"/>
                    <a:pt x="828" y="497"/>
                    <a:pt x="823" y="492"/>
                  </a:cubicBezTo>
                  <a:cubicBezTo>
                    <a:pt x="819" y="488"/>
                    <a:pt x="811" y="488"/>
                    <a:pt x="805" y="486"/>
                  </a:cubicBezTo>
                  <a:cubicBezTo>
                    <a:pt x="807" y="492"/>
                    <a:pt x="807" y="499"/>
                    <a:pt x="811" y="504"/>
                  </a:cubicBezTo>
                  <a:cubicBezTo>
                    <a:pt x="816" y="510"/>
                    <a:pt x="825" y="510"/>
                    <a:pt x="829" y="516"/>
                  </a:cubicBezTo>
                  <a:cubicBezTo>
                    <a:pt x="843" y="539"/>
                    <a:pt x="850" y="579"/>
                    <a:pt x="859" y="606"/>
                  </a:cubicBezTo>
                  <a:cubicBezTo>
                    <a:pt x="861" y="613"/>
                    <a:pt x="868" y="617"/>
                    <a:pt x="871" y="624"/>
                  </a:cubicBezTo>
                  <a:cubicBezTo>
                    <a:pt x="871" y="624"/>
                    <a:pt x="886" y="669"/>
                    <a:pt x="889" y="678"/>
                  </a:cubicBezTo>
                  <a:cubicBezTo>
                    <a:pt x="891" y="684"/>
                    <a:pt x="895" y="696"/>
                    <a:pt x="895" y="696"/>
                  </a:cubicBezTo>
                  <a:cubicBezTo>
                    <a:pt x="847" y="712"/>
                    <a:pt x="846" y="719"/>
                    <a:pt x="787" y="726"/>
                  </a:cubicBezTo>
                  <a:cubicBezTo>
                    <a:pt x="771" y="723"/>
                    <a:pt x="751" y="723"/>
                    <a:pt x="739" y="708"/>
                  </a:cubicBezTo>
                  <a:cubicBezTo>
                    <a:pt x="735" y="703"/>
                    <a:pt x="736" y="696"/>
                    <a:pt x="733" y="690"/>
                  </a:cubicBezTo>
                  <a:cubicBezTo>
                    <a:pt x="713" y="649"/>
                    <a:pt x="701" y="604"/>
                    <a:pt x="679" y="564"/>
                  </a:cubicBezTo>
                  <a:cubicBezTo>
                    <a:pt x="656" y="522"/>
                    <a:pt x="645" y="511"/>
                    <a:pt x="607" y="486"/>
                  </a:cubicBezTo>
                  <a:cubicBezTo>
                    <a:pt x="595" y="478"/>
                    <a:pt x="571" y="462"/>
                    <a:pt x="571" y="462"/>
                  </a:cubicBezTo>
                  <a:cubicBezTo>
                    <a:pt x="496" y="481"/>
                    <a:pt x="539" y="475"/>
                    <a:pt x="439" y="468"/>
                  </a:cubicBezTo>
                  <a:cubicBezTo>
                    <a:pt x="429" y="466"/>
                    <a:pt x="419" y="465"/>
                    <a:pt x="409" y="462"/>
                  </a:cubicBezTo>
                  <a:cubicBezTo>
                    <a:pt x="397" y="459"/>
                    <a:pt x="373" y="450"/>
                    <a:pt x="373" y="450"/>
                  </a:cubicBezTo>
                  <a:cubicBezTo>
                    <a:pt x="343" y="406"/>
                    <a:pt x="217" y="414"/>
                    <a:pt x="217" y="414"/>
                  </a:cubicBezTo>
                  <a:cubicBezTo>
                    <a:pt x="176" y="400"/>
                    <a:pt x="220" y="419"/>
                    <a:pt x="187" y="390"/>
                  </a:cubicBezTo>
                  <a:cubicBezTo>
                    <a:pt x="187" y="390"/>
                    <a:pt x="142" y="360"/>
                    <a:pt x="133" y="354"/>
                  </a:cubicBezTo>
                  <a:cubicBezTo>
                    <a:pt x="109" y="338"/>
                    <a:pt x="44" y="324"/>
                    <a:pt x="13" y="318"/>
                  </a:cubicBezTo>
                  <a:cubicBezTo>
                    <a:pt x="0" y="279"/>
                    <a:pt x="15" y="282"/>
                    <a:pt x="55" y="276"/>
                  </a:cubicBezTo>
                  <a:cubicBezTo>
                    <a:pt x="89" y="265"/>
                    <a:pt x="77" y="287"/>
                    <a:pt x="115" y="276"/>
                  </a:cubicBezTo>
                  <a:cubicBezTo>
                    <a:pt x="127" y="272"/>
                    <a:pt x="139" y="268"/>
                    <a:pt x="151" y="264"/>
                  </a:cubicBezTo>
                  <a:cubicBezTo>
                    <a:pt x="157" y="262"/>
                    <a:pt x="169" y="258"/>
                    <a:pt x="169" y="258"/>
                  </a:cubicBezTo>
                  <a:cubicBezTo>
                    <a:pt x="195" y="276"/>
                    <a:pt x="214" y="263"/>
                    <a:pt x="247" y="258"/>
                  </a:cubicBezTo>
                  <a:cubicBezTo>
                    <a:pt x="318" y="268"/>
                    <a:pt x="280" y="255"/>
                    <a:pt x="265" y="300"/>
                  </a:cubicBezTo>
                  <a:cubicBezTo>
                    <a:pt x="281" y="324"/>
                    <a:pt x="288" y="329"/>
                    <a:pt x="271" y="354"/>
                  </a:cubicBezTo>
                  <a:cubicBezTo>
                    <a:pt x="303" y="375"/>
                    <a:pt x="282" y="364"/>
                    <a:pt x="337" y="378"/>
                  </a:cubicBezTo>
                  <a:cubicBezTo>
                    <a:pt x="349" y="381"/>
                    <a:pt x="361" y="386"/>
                    <a:pt x="373" y="390"/>
                  </a:cubicBezTo>
                  <a:cubicBezTo>
                    <a:pt x="379" y="392"/>
                    <a:pt x="391" y="396"/>
                    <a:pt x="391" y="396"/>
                  </a:cubicBezTo>
                  <a:cubicBezTo>
                    <a:pt x="393" y="402"/>
                    <a:pt x="392" y="410"/>
                    <a:pt x="397" y="414"/>
                  </a:cubicBezTo>
                  <a:cubicBezTo>
                    <a:pt x="399" y="415"/>
                    <a:pt x="478" y="447"/>
                    <a:pt x="487" y="450"/>
                  </a:cubicBezTo>
                  <a:cubicBezTo>
                    <a:pt x="532" y="435"/>
                    <a:pt x="473" y="461"/>
                    <a:pt x="511" y="396"/>
                  </a:cubicBezTo>
                  <a:cubicBezTo>
                    <a:pt x="518" y="384"/>
                    <a:pt x="547" y="372"/>
                    <a:pt x="547" y="372"/>
                  </a:cubicBezTo>
                  <a:cubicBezTo>
                    <a:pt x="583" y="381"/>
                    <a:pt x="563" y="375"/>
                    <a:pt x="607" y="390"/>
                  </a:cubicBezTo>
                  <a:cubicBezTo>
                    <a:pt x="613" y="392"/>
                    <a:pt x="625" y="396"/>
                    <a:pt x="625" y="396"/>
                  </a:cubicBezTo>
                  <a:cubicBezTo>
                    <a:pt x="647" y="428"/>
                    <a:pt x="626" y="408"/>
                    <a:pt x="679" y="420"/>
                  </a:cubicBezTo>
                  <a:cubicBezTo>
                    <a:pt x="691" y="423"/>
                    <a:pt x="715" y="432"/>
                    <a:pt x="715" y="432"/>
                  </a:cubicBezTo>
                  <a:cubicBezTo>
                    <a:pt x="770" y="424"/>
                    <a:pt x="744" y="430"/>
                    <a:pt x="793" y="414"/>
                  </a:cubicBezTo>
                  <a:cubicBezTo>
                    <a:pt x="799" y="412"/>
                    <a:pt x="811" y="408"/>
                    <a:pt x="811" y="408"/>
                  </a:cubicBezTo>
                  <a:cubicBezTo>
                    <a:pt x="853" y="422"/>
                    <a:pt x="835" y="424"/>
                    <a:pt x="865" y="414"/>
                  </a:cubicBezTo>
                  <a:cubicBezTo>
                    <a:pt x="869" y="402"/>
                    <a:pt x="873" y="390"/>
                    <a:pt x="877" y="378"/>
                  </a:cubicBezTo>
                  <a:cubicBezTo>
                    <a:pt x="879" y="372"/>
                    <a:pt x="883" y="360"/>
                    <a:pt x="883" y="360"/>
                  </a:cubicBezTo>
                  <a:cubicBezTo>
                    <a:pt x="879" y="320"/>
                    <a:pt x="888" y="278"/>
                    <a:pt x="841" y="294"/>
                  </a:cubicBezTo>
                  <a:cubicBezTo>
                    <a:pt x="819" y="292"/>
                    <a:pt x="796" y="295"/>
                    <a:pt x="775" y="288"/>
                  </a:cubicBezTo>
                  <a:cubicBezTo>
                    <a:pt x="769" y="286"/>
                    <a:pt x="775" y="273"/>
                    <a:pt x="769" y="270"/>
                  </a:cubicBezTo>
                  <a:cubicBezTo>
                    <a:pt x="762" y="266"/>
                    <a:pt x="736" y="286"/>
                    <a:pt x="733" y="288"/>
                  </a:cubicBezTo>
                  <a:cubicBezTo>
                    <a:pt x="708" y="280"/>
                    <a:pt x="694" y="284"/>
                    <a:pt x="685" y="258"/>
                  </a:cubicBezTo>
                  <a:cubicBezTo>
                    <a:pt x="634" y="275"/>
                    <a:pt x="692" y="261"/>
                    <a:pt x="673" y="246"/>
                  </a:cubicBezTo>
                  <a:cubicBezTo>
                    <a:pt x="664" y="238"/>
                    <a:pt x="649" y="242"/>
                    <a:pt x="637" y="240"/>
                  </a:cubicBezTo>
                  <a:cubicBezTo>
                    <a:pt x="643" y="236"/>
                    <a:pt x="649" y="231"/>
                    <a:pt x="655" y="228"/>
                  </a:cubicBezTo>
                  <a:cubicBezTo>
                    <a:pt x="661" y="225"/>
                    <a:pt x="671" y="228"/>
                    <a:pt x="673" y="222"/>
                  </a:cubicBezTo>
                  <a:cubicBezTo>
                    <a:pt x="677" y="205"/>
                    <a:pt x="651" y="201"/>
                    <a:pt x="643" y="198"/>
                  </a:cubicBezTo>
                  <a:cubicBezTo>
                    <a:pt x="639" y="186"/>
                    <a:pt x="635" y="174"/>
                    <a:pt x="631" y="162"/>
                  </a:cubicBezTo>
                  <a:cubicBezTo>
                    <a:pt x="627" y="150"/>
                    <a:pt x="595" y="174"/>
                    <a:pt x="595" y="174"/>
                  </a:cubicBezTo>
                  <a:cubicBezTo>
                    <a:pt x="554" y="147"/>
                    <a:pt x="590" y="166"/>
                    <a:pt x="583" y="180"/>
                  </a:cubicBezTo>
                  <a:cubicBezTo>
                    <a:pt x="580" y="186"/>
                    <a:pt x="571" y="184"/>
                    <a:pt x="565" y="186"/>
                  </a:cubicBezTo>
                  <a:cubicBezTo>
                    <a:pt x="573" y="209"/>
                    <a:pt x="603" y="229"/>
                    <a:pt x="565" y="216"/>
                  </a:cubicBezTo>
                  <a:cubicBezTo>
                    <a:pt x="594" y="259"/>
                    <a:pt x="572" y="214"/>
                    <a:pt x="559" y="240"/>
                  </a:cubicBezTo>
                  <a:cubicBezTo>
                    <a:pt x="555" y="247"/>
                    <a:pt x="575" y="273"/>
                    <a:pt x="577" y="276"/>
                  </a:cubicBezTo>
                  <a:cubicBezTo>
                    <a:pt x="551" y="285"/>
                    <a:pt x="544" y="281"/>
                    <a:pt x="529" y="258"/>
                  </a:cubicBezTo>
                  <a:cubicBezTo>
                    <a:pt x="531" y="252"/>
                    <a:pt x="529" y="243"/>
                    <a:pt x="535" y="240"/>
                  </a:cubicBezTo>
                  <a:cubicBezTo>
                    <a:pt x="542" y="236"/>
                    <a:pt x="578" y="263"/>
                    <a:pt x="535" y="234"/>
                  </a:cubicBezTo>
                  <a:cubicBezTo>
                    <a:pt x="498" y="246"/>
                    <a:pt x="531" y="241"/>
                    <a:pt x="523" y="216"/>
                  </a:cubicBezTo>
                  <a:cubicBezTo>
                    <a:pt x="519" y="202"/>
                    <a:pt x="499" y="180"/>
                    <a:pt x="499" y="180"/>
                  </a:cubicBezTo>
                  <a:cubicBezTo>
                    <a:pt x="485" y="124"/>
                    <a:pt x="452" y="130"/>
                    <a:pt x="409" y="102"/>
                  </a:cubicBezTo>
                  <a:cubicBezTo>
                    <a:pt x="395" y="60"/>
                    <a:pt x="409" y="70"/>
                    <a:pt x="379" y="60"/>
                  </a:cubicBezTo>
                  <a:cubicBezTo>
                    <a:pt x="368" y="28"/>
                    <a:pt x="352" y="42"/>
                    <a:pt x="325" y="24"/>
                  </a:cubicBezTo>
                  <a:cubicBezTo>
                    <a:pt x="306" y="30"/>
                    <a:pt x="301" y="32"/>
                    <a:pt x="301" y="54"/>
                  </a:cubicBezTo>
                  <a:cubicBezTo>
                    <a:pt x="299" y="60"/>
                    <a:pt x="291" y="67"/>
                    <a:pt x="295" y="72"/>
                  </a:cubicBezTo>
                  <a:cubicBezTo>
                    <a:pt x="303" y="84"/>
                    <a:pt x="331" y="96"/>
                    <a:pt x="331" y="96"/>
                  </a:cubicBezTo>
                  <a:cubicBezTo>
                    <a:pt x="333" y="102"/>
                    <a:pt x="343" y="113"/>
                    <a:pt x="337" y="114"/>
                  </a:cubicBezTo>
                  <a:cubicBezTo>
                    <a:pt x="325" y="116"/>
                    <a:pt x="301" y="102"/>
                    <a:pt x="301" y="102"/>
                  </a:cubicBezTo>
                  <a:cubicBezTo>
                    <a:pt x="289" y="137"/>
                    <a:pt x="295" y="110"/>
                    <a:pt x="265" y="90"/>
                  </a:cubicBezTo>
                  <a:cubicBezTo>
                    <a:pt x="300" y="67"/>
                    <a:pt x="271" y="83"/>
                    <a:pt x="259" y="48"/>
                  </a:cubicBezTo>
                  <a:cubicBezTo>
                    <a:pt x="265" y="44"/>
                    <a:pt x="272" y="41"/>
                    <a:pt x="277" y="36"/>
                  </a:cubicBezTo>
                  <a:cubicBezTo>
                    <a:pt x="282" y="31"/>
                    <a:pt x="283" y="23"/>
                    <a:pt x="289" y="18"/>
                  </a:cubicBezTo>
                  <a:cubicBezTo>
                    <a:pt x="307" y="4"/>
                    <a:pt x="339" y="7"/>
                    <a:pt x="361" y="0"/>
                  </a:cubicBezTo>
                  <a:cubicBezTo>
                    <a:pt x="415" y="4"/>
                    <a:pt x="455" y="14"/>
                    <a:pt x="505" y="24"/>
                  </a:cubicBezTo>
                  <a:cubicBezTo>
                    <a:pt x="511" y="28"/>
                    <a:pt x="518" y="31"/>
                    <a:pt x="523" y="36"/>
                  </a:cubicBezTo>
                  <a:cubicBezTo>
                    <a:pt x="528" y="41"/>
                    <a:pt x="529" y="49"/>
                    <a:pt x="535" y="54"/>
                  </a:cubicBezTo>
                  <a:cubicBezTo>
                    <a:pt x="547" y="64"/>
                    <a:pt x="574" y="73"/>
                    <a:pt x="589" y="78"/>
                  </a:cubicBezTo>
                  <a:cubicBezTo>
                    <a:pt x="595" y="76"/>
                    <a:pt x="601" y="71"/>
                    <a:pt x="607" y="72"/>
                  </a:cubicBezTo>
                  <a:cubicBezTo>
                    <a:pt x="620" y="73"/>
                    <a:pt x="643" y="84"/>
                    <a:pt x="643" y="84"/>
                  </a:cubicBezTo>
                  <a:cubicBezTo>
                    <a:pt x="659" y="82"/>
                    <a:pt x="675" y="81"/>
                    <a:pt x="691" y="78"/>
                  </a:cubicBezTo>
                  <a:cubicBezTo>
                    <a:pt x="697" y="77"/>
                    <a:pt x="708" y="66"/>
                    <a:pt x="709" y="72"/>
                  </a:cubicBezTo>
                  <a:cubicBezTo>
                    <a:pt x="711" y="84"/>
                    <a:pt x="701" y="96"/>
                    <a:pt x="697" y="108"/>
                  </a:cubicBezTo>
                  <a:cubicBezTo>
                    <a:pt x="695" y="114"/>
                    <a:pt x="691" y="126"/>
                    <a:pt x="691" y="126"/>
                  </a:cubicBezTo>
                  <a:cubicBezTo>
                    <a:pt x="695" y="132"/>
                    <a:pt x="704" y="137"/>
                    <a:pt x="703" y="144"/>
                  </a:cubicBezTo>
                  <a:cubicBezTo>
                    <a:pt x="702" y="151"/>
                    <a:pt x="688" y="149"/>
                    <a:pt x="685" y="156"/>
                  </a:cubicBezTo>
                  <a:cubicBezTo>
                    <a:pt x="677" y="175"/>
                    <a:pt x="701" y="177"/>
                    <a:pt x="709" y="180"/>
                  </a:cubicBezTo>
                  <a:cubicBezTo>
                    <a:pt x="707" y="174"/>
                    <a:pt x="700" y="168"/>
                    <a:pt x="703" y="162"/>
                  </a:cubicBezTo>
                  <a:cubicBezTo>
                    <a:pt x="705" y="158"/>
                    <a:pt x="759" y="147"/>
                    <a:pt x="769" y="144"/>
                  </a:cubicBezTo>
                  <a:cubicBezTo>
                    <a:pt x="846" y="148"/>
                    <a:pt x="881" y="154"/>
                    <a:pt x="949" y="162"/>
                  </a:cubicBezTo>
                  <a:cubicBezTo>
                    <a:pt x="991" y="154"/>
                    <a:pt x="969" y="159"/>
                    <a:pt x="1015" y="144"/>
                  </a:cubicBezTo>
                  <a:cubicBezTo>
                    <a:pt x="1021" y="142"/>
                    <a:pt x="1033" y="138"/>
                    <a:pt x="1033" y="138"/>
                  </a:cubicBezTo>
                  <a:cubicBezTo>
                    <a:pt x="1024" y="112"/>
                    <a:pt x="1031" y="124"/>
                    <a:pt x="1009" y="102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3" name="Freeform 7"/>
            <p:cNvSpPr>
              <a:spLocks/>
            </p:cNvSpPr>
            <p:nvPr/>
          </p:nvSpPr>
          <p:spPr bwMode="auto">
            <a:xfrm>
              <a:off x="1907" y="1357"/>
              <a:ext cx="27" cy="24"/>
            </a:xfrm>
            <a:custGeom>
              <a:avLst/>
              <a:gdLst>
                <a:gd name="T0" fmla="*/ 14 w 28"/>
                <a:gd name="T1" fmla="*/ 0 h 27"/>
                <a:gd name="T2" fmla="*/ 2 w 28"/>
                <a:gd name="T3" fmla="*/ 12 h 27"/>
                <a:gd name="T4" fmla="*/ 17 w 28"/>
                <a:gd name="T5" fmla="*/ 17 h 27"/>
                <a:gd name="T6" fmla="*/ 23 w 28"/>
                <a:gd name="T7" fmla="*/ 4 h 27"/>
                <a:gd name="T8" fmla="*/ 14 w 28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10" y="6"/>
                    <a:pt x="0" y="11"/>
                    <a:pt x="2" y="18"/>
                  </a:cubicBezTo>
                  <a:cubicBezTo>
                    <a:pt x="4" y="24"/>
                    <a:pt x="14" y="27"/>
                    <a:pt x="20" y="24"/>
                  </a:cubicBezTo>
                  <a:cubicBezTo>
                    <a:pt x="26" y="21"/>
                    <a:pt x="28" y="12"/>
                    <a:pt x="26" y="6"/>
                  </a:cubicBezTo>
                  <a:cubicBezTo>
                    <a:pt x="25" y="2"/>
                    <a:pt x="18" y="2"/>
                    <a:pt x="14" y="0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4" name="Freeform 8"/>
            <p:cNvSpPr>
              <a:spLocks/>
            </p:cNvSpPr>
            <p:nvPr/>
          </p:nvSpPr>
          <p:spPr bwMode="auto">
            <a:xfrm>
              <a:off x="1895" y="1394"/>
              <a:ext cx="43" cy="59"/>
            </a:xfrm>
            <a:custGeom>
              <a:avLst/>
              <a:gdLst>
                <a:gd name="T0" fmla="*/ 30 w 45"/>
                <a:gd name="T1" fmla="*/ 0 h 66"/>
                <a:gd name="T2" fmla="*/ 12 w 45"/>
                <a:gd name="T3" fmla="*/ 47 h 66"/>
                <a:gd name="T4" fmla="*/ 30 w 45"/>
                <a:gd name="T5" fmla="*/ 43 h 66"/>
                <a:gd name="T6" fmla="*/ 39 w 45"/>
                <a:gd name="T7" fmla="*/ 17 h 66"/>
                <a:gd name="T8" fmla="*/ 33 w 45"/>
                <a:gd name="T9" fmla="*/ 4 h 66"/>
                <a:gd name="T10" fmla="*/ 24 w 45"/>
                <a:gd name="T11" fmla="*/ 17 h 66"/>
                <a:gd name="T12" fmla="*/ 30 w 45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" h="66">
                  <a:moveTo>
                    <a:pt x="33" y="0"/>
                  </a:moveTo>
                  <a:cubicBezTo>
                    <a:pt x="0" y="11"/>
                    <a:pt x="8" y="38"/>
                    <a:pt x="15" y="66"/>
                  </a:cubicBezTo>
                  <a:cubicBezTo>
                    <a:pt x="21" y="64"/>
                    <a:pt x="29" y="65"/>
                    <a:pt x="33" y="60"/>
                  </a:cubicBezTo>
                  <a:cubicBezTo>
                    <a:pt x="40" y="50"/>
                    <a:pt x="45" y="24"/>
                    <a:pt x="45" y="24"/>
                  </a:cubicBezTo>
                  <a:cubicBezTo>
                    <a:pt x="43" y="18"/>
                    <a:pt x="45" y="6"/>
                    <a:pt x="39" y="6"/>
                  </a:cubicBezTo>
                  <a:cubicBezTo>
                    <a:pt x="32" y="6"/>
                    <a:pt x="32" y="29"/>
                    <a:pt x="27" y="24"/>
                  </a:cubicBezTo>
                  <a:cubicBezTo>
                    <a:pt x="21" y="18"/>
                    <a:pt x="31" y="8"/>
                    <a:pt x="33" y="0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5" name="Freeform 9"/>
            <p:cNvSpPr>
              <a:spLocks/>
            </p:cNvSpPr>
            <p:nvPr/>
          </p:nvSpPr>
          <p:spPr bwMode="auto">
            <a:xfrm>
              <a:off x="1992" y="1437"/>
              <a:ext cx="131" cy="81"/>
            </a:xfrm>
            <a:custGeom>
              <a:avLst/>
              <a:gdLst>
                <a:gd name="T0" fmla="*/ 80 w 138"/>
                <a:gd name="T1" fmla="*/ 0 h 90"/>
                <a:gd name="T2" fmla="*/ 55 w 138"/>
                <a:gd name="T3" fmla="*/ 35 h 90"/>
                <a:gd name="T4" fmla="*/ 25 w 138"/>
                <a:gd name="T5" fmla="*/ 31 h 90"/>
                <a:gd name="T6" fmla="*/ 19 w 138"/>
                <a:gd name="T7" fmla="*/ 48 h 90"/>
                <a:gd name="T8" fmla="*/ 49 w 138"/>
                <a:gd name="T9" fmla="*/ 57 h 90"/>
                <a:gd name="T10" fmla="*/ 65 w 138"/>
                <a:gd name="T11" fmla="*/ 66 h 90"/>
                <a:gd name="T12" fmla="*/ 80 w 138"/>
                <a:gd name="T13" fmla="*/ 61 h 90"/>
                <a:gd name="T14" fmla="*/ 85 w 138"/>
                <a:gd name="T15" fmla="*/ 40 h 90"/>
                <a:gd name="T16" fmla="*/ 85 w 138"/>
                <a:gd name="T17" fmla="*/ 35 h 90"/>
                <a:gd name="T18" fmla="*/ 80 w 138"/>
                <a:gd name="T19" fmla="*/ 0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8" h="90">
                  <a:moveTo>
                    <a:pt x="94" y="0"/>
                  </a:moveTo>
                  <a:cubicBezTo>
                    <a:pt x="87" y="26"/>
                    <a:pt x="90" y="39"/>
                    <a:pt x="64" y="48"/>
                  </a:cubicBezTo>
                  <a:cubicBezTo>
                    <a:pt x="52" y="46"/>
                    <a:pt x="40" y="42"/>
                    <a:pt x="28" y="42"/>
                  </a:cubicBezTo>
                  <a:cubicBezTo>
                    <a:pt x="9" y="42"/>
                    <a:pt x="0" y="52"/>
                    <a:pt x="22" y="66"/>
                  </a:cubicBezTo>
                  <a:cubicBezTo>
                    <a:pt x="33" y="73"/>
                    <a:pt x="47" y="71"/>
                    <a:pt x="58" y="78"/>
                  </a:cubicBezTo>
                  <a:cubicBezTo>
                    <a:pt x="64" y="82"/>
                    <a:pt x="70" y="86"/>
                    <a:pt x="76" y="90"/>
                  </a:cubicBezTo>
                  <a:cubicBezTo>
                    <a:pt x="82" y="88"/>
                    <a:pt x="90" y="89"/>
                    <a:pt x="94" y="84"/>
                  </a:cubicBezTo>
                  <a:cubicBezTo>
                    <a:pt x="100" y="76"/>
                    <a:pt x="103" y="64"/>
                    <a:pt x="100" y="54"/>
                  </a:cubicBezTo>
                  <a:cubicBezTo>
                    <a:pt x="98" y="45"/>
                    <a:pt x="57" y="34"/>
                    <a:pt x="100" y="48"/>
                  </a:cubicBezTo>
                  <a:cubicBezTo>
                    <a:pt x="138" y="23"/>
                    <a:pt x="128" y="17"/>
                    <a:pt x="94" y="0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6" name="Freeform 10"/>
            <p:cNvSpPr>
              <a:spLocks/>
            </p:cNvSpPr>
            <p:nvPr/>
          </p:nvSpPr>
          <p:spPr bwMode="auto">
            <a:xfrm>
              <a:off x="1530" y="1471"/>
              <a:ext cx="155" cy="58"/>
            </a:xfrm>
            <a:custGeom>
              <a:avLst/>
              <a:gdLst>
                <a:gd name="T0" fmla="*/ 132 w 162"/>
                <a:gd name="T1" fmla="*/ 12 h 66"/>
                <a:gd name="T2" fmla="*/ 74 w 162"/>
                <a:gd name="T3" fmla="*/ 0 h 66"/>
                <a:gd name="T4" fmla="*/ 0 w 162"/>
                <a:gd name="T5" fmla="*/ 16 h 66"/>
                <a:gd name="T6" fmla="*/ 32 w 162"/>
                <a:gd name="T7" fmla="*/ 45 h 66"/>
                <a:gd name="T8" fmla="*/ 48 w 162"/>
                <a:gd name="T9" fmla="*/ 41 h 66"/>
                <a:gd name="T10" fmla="*/ 63 w 162"/>
                <a:gd name="T11" fmla="*/ 33 h 66"/>
                <a:gd name="T12" fmla="*/ 95 w 162"/>
                <a:gd name="T13" fmla="*/ 25 h 66"/>
                <a:gd name="T14" fmla="*/ 142 w 162"/>
                <a:gd name="T15" fmla="*/ 12 h 66"/>
                <a:gd name="T16" fmla="*/ 132 w 162"/>
                <a:gd name="T17" fmla="*/ 12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66">
                  <a:moveTo>
                    <a:pt x="150" y="18"/>
                  </a:moveTo>
                  <a:cubicBezTo>
                    <a:pt x="128" y="11"/>
                    <a:pt x="106" y="7"/>
                    <a:pt x="84" y="0"/>
                  </a:cubicBezTo>
                  <a:cubicBezTo>
                    <a:pt x="56" y="9"/>
                    <a:pt x="28" y="15"/>
                    <a:pt x="0" y="24"/>
                  </a:cubicBezTo>
                  <a:cubicBezTo>
                    <a:pt x="8" y="49"/>
                    <a:pt x="21" y="44"/>
                    <a:pt x="36" y="66"/>
                  </a:cubicBezTo>
                  <a:cubicBezTo>
                    <a:pt x="42" y="64"/>
                    <a:pt x="48" y="63"/>
                    <a:pt x="54" y="60"/>
                  </a:cubicBezTo>
                  <a:cubicBezTo>
                    <a:pt x="60" y="57"/>
                    <a:pt x="65" y="51"/>
                    <a:pt x="72" y="48"/>
                  </a:cubicBezTo>
                  <a:cubicBezTo>
                    <a:pt x="84" y="43"/>
                    <a:pt x="108" y="36"/>
                    <a:pt x="108" y="36"/>
                  </a:cubicBezTo>
                  <a:cubicBezTo>
                    <a:pt x="136" y="45"/>
                    <a:pt x="142" y="38"/>
                    <a:pt x="162" y="18"/>
                  </a:cubicBezTo>
                  <a:cubicBezTo>
                    <a:pt x="140" y="4"/>
                    <a:pt x="141" y="0"/>
                    <a:pt x="150" y="18"/>
                  </a:cubicBezTo>
                  <a:close/>
                </a:path>
              </a:pathLst>
            </a:custGeom>
            <a:solidFill>
              <a:srgbClr val="FF33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7" name="Freeform 11"/>
            <p:cNvSpPr>
              <a:spLocks/>
            </p:cNvSpPr>
            <p:nvPr/>
          </p:nvSpPr>
          <p:spPr bwMode="auto">
            <a:xfrm>
              <a:off x="2477" y="1982"/>
              <a:ext cx="252" cy="183"/>
            </a:xfrm>
            <a:custGeom>
              <a:avLst/>
              <a:gdLst>
                <a:gd name="T0" fmla="*/ 214 w 264"/>
                <a:gd name="T1" fmla="*/ 93 h 204"/>
                <a:gd name="T2" fmla="*/ 199 w 264"/>
                <a:gd name="T3" fmla="*/ 58 h 204"/>
                <a:gd name="T4" fmla="*/ 146 w 264"/>
                <a:gd name="T5" fmla="*/ 24 h 204"/>
                <a:gd name="T6" fmla="*/ 115 w 264"/>
                <a:gd name="T7" fmla="*/ 6 h 204"/>
                <a:gd name="T8" fmla="*/ 31 w 264"/>
                <a:gd name="T9" fmla="*/ 32 h 204"/>
                <a:gd name="T10" fmla="*/ 6 w 264"/>
                <a:gd name="T11" fmla="*/ 84 h 204"/>
                <a:gd name="T12" fmla="*/ 0 w 264"/>
                <a:gd name="T13" fmla="*/ 98 h 204"/>
                <a:gd name="T14" fmla="*/ 136 w 264"/>
                <a:gd name="T15" fmla="*/ 137 h 204"/>
                <a:gd name="T16" fmla="*/ 230 w 264"/>
                <a:gd name="T17" fmla="*/ 106 h 204"/>
                <a:gd name="T18" fmla="*/ 214 w 264"/>
                <a:gd name="T19" fmla="*/ 93 h 2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4" h="204">
                  <a:moveTo>
                    <a:pt x="246" y="129"/>
                  </a:moveTo>
                  <a:cubicBezTo>
                    <a:pt x="255" y="103"/>
                    <a:pt x="251" y="96"/>
                    <a:pt x="228" y="81"/>
                  </a:cubicBezTo>
                  <a:cubicBezTo>
                    <a:pt x="174" y="0"/>
                    <a:pt x="238" y="79"/>
                    <a:pt x="168" y="33"/>
                  </a:cubicBezTo>
                  <a:cubicBezTo>
                    <a:pt x="156" y="25"/>
                    <a:pt x="132" y="9"/>
                    <a:pt x="132" y="9"/>
                  </a:cubicBezTo>
                  <a:cubicBezTo>
                    <a:pt x="102" y="29"/>
                    <a:pt x="67" y="24"/>
                    <a:pt x="36" y="45"/>
                  </a:cubicBezTo>
                  <a:cubicBezTo>
                    <a:pt x="27" y="71"/>
                    <a:pt x="15" y="91"/>
                    <a:pt x="6" y="117"/>
                  </a:cubicBezTo>
                  <a:cubicBezTo>
                    <a:pt x="4" y="123"/>
                    <a:pt x="0" y="135"/>
                    <a:pt x="0" y="135"/>
                  </a:cubicBezTo>
                  <a:cubicBezTo>
                    <a:pt x="67" y="179"/>
                    <a:pt x="73" y="172"/>
                    <a:pt x="156" y="189"/>
                  </a:cubicBezTo>
                  <a:cubicBezTo>
                    <a:pt x="235" y="184"/>
                    <a:pt x="245" y="204"/>
                    <a:pt x="264" y="147"/>
                  </a:cubicBezTo>
                  <a:cubicBezTo>
                    <a:pt x="250" y="105"/>
                    <a:pt x="256" y="99"/>
                    <a:pt x="246" y="129"/>
                  </a:cubicBezTo>
                  <a:close/>
                </a:path>
              </a:pathLst>
            </a:custGeom>
            <a:solidFill>
              <a:srgbClr val="FFCC66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8" name="Freeform 12"/>
            <p:cNvSpPr>
              <a:spLocks/>
            </p:cNvSpPr>
            <p:nvPr/>
          </p:nvSpPr>
          <p:spPr bwMode="auto">
            <a:xfrm>
              <a:off x="1423" y="1942"/>
              <a:ext cx="317" cy="119"/>
            </a:xfrm>
            <a:custGeom>
              <a:avLst/>
              <a:gdLst>
                <a:gd name="T0" fmla="*/ 272 w 331"/>
                <a:gd name="T1" fmla="*/ 0 h 132"/>
                <a:gd name="T2" fmla="*/ 204 w 331"/>
                <a:gd name="T3" fmla="*/ 5 h 132"/>
                <a:gd name="T4" fmla="*/ 73 w 331"/>
                <a:gd name="T5" fmla="*/ 13 h 132"/>
                <a:gd name="T6" fmla="*/ 13 w 331"/>
                <a:gd name="T7" fmla="*/ 26 h 132"/>
                <a:gd name="T8" fmla="*/ 10 w 331"/>
                <a:gd name="T9" fmla="*/ 57 h 132"/>
                <a:gd name="T10" fmla="*/ 115 w 331"/>
                <a:gd name="T11" fmla="*/ 96 h 132"/>
                <a:gd name="T12" fmla="*/ 267 w 331"/>
                <a:gd name="T13" fmla="*/ 57 h 132"/>
                <a:gd name="T14" fmla="*/ 278 w 331"/>
                <a:gd name="T15" fmla="*/ 13 h 132"/>
                <a:gd name="T16" fmla="*/ 261 w 331"/>
                <a:gd name="T17" fmla="*/ 5 h 132"/>
                <a:gd name="T18" fmla="*/ 272 w 331"/>
                <a:gd name="T19" fmla="*/ 0 h 1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1" h="132">
                  <a:moveTo>
                    <a:pt x="310" y="0"/>
                  </a:moveTo>
                  <a:cubicBezTo>
                    <a:pt x="272" y="26"/>
                    <a:pt x="309" y="6"/>
                    <a:pt x="232" y="6"/>
                  </a:cubicBezTo>
                  <a:cubicBezTo>
                    <a:pt x="195" y="6"/>
                    <a:pt x="123" y="14"/>
                    <a:pt x="82" y="18"/>
                  </a:cubicBezTo>
                  <a:cubicBezTo>
                    <a:pt x="28" y="32"/>
                    <a:pt x="50" y="25"/>
                    <a:pt x="16" y="36"/>
                  </a:cubicBezTo>
                  <a:cubicBezTo>
                    <a:pt x="0" y="60"/>
                    <a:pt x="1" y="48"/>
                    <a:pt x="10" y="78"/>
                  </a:cubicBezTo>
                  <a:cubicBezTo>
                    <a:pt x="25" y="129"/>
                    <a:pt x="88" y="126"/>
                    <a:pt x="130" y="132"/>
                  </a:cubicBezTo>
                  <a:cubicBezTo>
                    <a:pt x="188" y="118"/>
                    <a:pt x="254" y="112"/>
                    <a:pt x="304" y="78"/>
                  </a:cubicBezTo>
                  <a:cubicBezTo>
                    <a:pt x="316" y="60"/>
                    <a:pt x="331" y="41"/>
                    <a:pt x="316" y="18"/>
                  </a:cubicBezTo>
                  <a:cubicBezTo>
                    <a:pt x="312" y="12"/>
                    <a:pt x="300" y="13"/>
                    <a:pt x="298" y="6"/>
                  </a:cubicBezTo>
                  <a:cubicBezTo>
                    <a:pt x="297" y="2"/>
                    <a:pt x="306" y="2"/>
                    <a:pt x="310" y="0"/>
                  </a:cubicBezTo>
                  <a:close/>
                </a:path>
              </a:pathLst>
            </a:custGeom>
            <a:solidFill>
              <a:srgbClr val="3366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9" name="Freeform 13"/>
            <p:cNvSpPr>
              <a:spLocks/>
            </p:cNvSpPr>
            <p:nvPr/>
          </p:nvSpPr>
          <p:spPr bwMode="auto">
            <a:xfrm>
              <a:off x="2672" y="1311"/>
              <a:ext cx="647" cy="488"/>
            </a:xfrm>
            <a:custGeom>
              <a:avLst/>
              <a:gdLst>
                <a:gd name="T0" fmla="*/ 125 w 678"/>
                <a:gd name="T1" fmla="*/ 50 h 544"/>
                <a:gd name="T2" fmla="*/ 182 w 678"/>
                <a:gd name="T3" fmla="*/ 81 h 544"/>
                <a:gd name="T4" fmla="*/ 167 w 678"/>
                <a:gd name="T5" fmla="*/ 115 h 544"/>
                <a:gd name="T6" fmla="*/ 172 w 678"/>
                <a:gd name="T7" fmla="*/ 137 h 544"/>
                <a:gd name="T8" fmla="*/ 250 w 678"/>
                <a:gd name="T9" fmla="*/ 162 h 544"/>
                <a:gd name="T10" fmla="*/ 266 w 678"/>
                <a:gd name="T11" fmla="*/ 132 h 544"/>
                <a:gd name="T12" fmla="*/ 256 w 678"/>
                <a:gd name="T13" fmla="*/ 89 h 544"/>
                <a:gd name="T14" fmla="*/ 287 w 678"/>
                <a:gd name="T15" fmla="*/ 75 h 544"/>
                <a:gd name="T16" fmla="*/ 313 w 678"/>
                <a:gd name="T17" fmla="*/ 58 h 544"/>
                <a:gd name="T18" fmla="*/ 324 w 678"/>
                <a:gd name="T19" fmla="*/ 46 h 544"/>
                <a:gd name="T20" fmla="*/ 339 w 678"/>
                <a:gd name="T21" fmla="*/ 41 h 544"/>
                <a:gd name="T22" fmla="*/ 360 w 678"/>
                <a:gd name="T23" fmla="*/ 3 h 544"/>
                <a:gd name="T24" fmla="*/ 375 w 678"/>
                <a:gd name="T25" fmla="*/ 6 h 544"/>
                <a:gd name="T26" fmla="*/ 390 w 678"/>
                <a:gd name="T27" fmla="*/ 3 h 544"/>
                <a:gd name="T28" fmla="*/ 396 w 678"/>
                <a:gd name="T29" fmla="*/ 15 h 544"/>
                <a:gd name="T30" fmla="*/ 423 w 678"/>
                <a:gd name="T31" fmla="*/ 72 h 544"/>
                <a:gd name="T32" fmla="*/ 485 w 678"/>
                <a:gd name="T33" fmla="*/ 101 h 544"/>
                <a:gd name="T34" fmla="*/ 527 w 678"/>
                <a:gd name="T35" fmla="*/ 128 h 544"/>
                <a:gd name="T36" fmla="*/ 568 w 678"/>
                <a:gd name="T37" fmla="*/ 153 h 544"/>
                <a:gd name="T38" fmla="*/ 584 w 678"/>
                <a:gd name="T39" fmla="*/ 179 h 544"/>
                <a:gd name="T40" fmla="*/ 506 w 678"/>
                <a:gd name="T41" fmla="*/ 309 h 544"/>
                <a:gd name="T42" fmla="*/ 453 w 678"/>
                <a:gd name="T43" fmla="*/ 375 h 544"/>
                <a:gd name="T44" fmla="*/ 438 w 678"/>
                <a:gd name="T45" fmla="*/ 379 h 544"/>
                <a:gd name="T46" fmla="*/ 423 w 678"/>
                <a:gd name="T47" fmla="*/ 388 h 544"/>
                <a:gd name="T48" fmla="*/ 333 w 678"/>
                <a:gd name="T49" fmla="*/ 370 h 544"/>
                <a:gd name="T50" fmla="*/ 297 w 678"/>
                <a:gd name="T51" fmla="*/ 348 h 544"/>
                <a:gd name="T52" fmla="*/ 282 w 678"/>
                <a:gd name="T53" fmla="*/ 353 h 544"/>
                <a:gd name="T54" fmla="*/ 229 w 678"/>
                <a:gd name="T55" fmla="*/ 323 h 544"/>
                <a:gd name="T56" fmla="*/ 177 w 678"/>
                <a:gd name="T57" fmla="*/ 284 h 544"/>
                <a:gd name="T58" fmla="*/ 157 w 678"/>
                <a:gd name="T59" fmla="*/ 288 h 544"/>
                <a:gd name="T60" fmla="*/ 146 w 678"/>
                <a:gd name="T61" fmla="*/ 301 h 544"/>
                <a:gd name="T62" fmla="*/ 105 w 678"/>
                <a:gd name="T63" fmla="*/ 297 h 544"/>
                <a:gd name="T64" fmla="*/ 42 w 678"/>
                <a:gd name="T65" fmla="*/ 275 h 544"/>
                <a:gd name="T66" fmla="*/ 10 w 678"/>
                <a:gd name="T67" fmla="*/ 236 h 544"/>
                <a:gd name="T68" fmla="*/ 0 w 678"/>
                <a:gd name="T69" fmla="*/ 210 h 544"/>
                <a:gd name="T70" fmla="*/ 10 w 678"/>
                <a:gd name="T71" fmla="*/ 197 h 544"/>
                <a:gd name="T72" fmla="*/ 27 w 678"/>
                <a:gd name="T73" fmla="*/ 193 h 544"/>
                <a:gd name="T74" fmla="*/ 48 w 678"/>
                <a:gd name="T75" fmla="*/ 167 h 544"/>
                <a:gd name="T76" fmla="*/ 78 w 678"/>
                <a:gd name="T77" fmla="*/ 150 h 544"/>
                <a:gd name="T78" fmla="*/ 89 w 678"/>
                <a:gd name="T79" fmla="*/ 137 h 544"/>
                <a:gd name="T80" fmla="*/ 105 w 678"/>
                <a:gd name="T81" fmla="*/ 128 h 544"/>
                <a:gd name="T82" fmla="*/ 125 w 678"/>
                <a:gd name="T83" fmla="*/ 106 h 544"/>
                <a:gd name="T84" fmla="*/ 130 w 678"/>
                <a:gd name="T85" fmla="*/ 54 h 544"/>
                <a:gd name="T86" fmla="*/ 130 w 678"/>
                <a:gd name="T87" fmla="*/ 58 h 544"/>
                <a:gd name="T88" fmla="*/ 125 w 678"/>
                <a:gd name="T89" fmla="*/ 72 h 544"/>
                <a:gd name="T90" fmla="*/ 125 w 678"/>
                <a:gd name="T91" fmla="*/ 50 h 5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78" h="544">
                  <a:moveTo>
                    <a:pt x="144" y="69"/>
                  </a:moveTo>
                  <a:cubicBezTo>
                    <a:pt x="196" y="86"/>
                    <a:pt x="169" y="84"/>
                    <a:pt x="210" y="111"/>
                  </a:cubicBezTo>
                  <a:cubicBezTo>
                    <a:pt x="221" y="144"/>
                    <a:pt x="203" y="126"/>
                    <a:pt x="192" y="159"/>
                  </a:cubicBezTo>
                  <a:cubicBezTo>
                    <a:pt x="194" y="169"/>
                    <a:pt x="191" y="182"/>
                    <a:pt x="198" y="189"/>
                  </a:cubicBezTo>
                  <a:cubicBezTo>
                    <a:pt x="209" y="200"/>
                    <a:pt x="267" y="211"/>
                    <a:pt x="288" y="225"/>
                  </a:cubicBezTo>
                  <a:cubicBezTo>
                    <a:pt x="316" y="216"/>
                    <a:pt x="312" y="208"/>
                    <a:pt x="306" y="183"/>
                  </a:cubicBezTo>
                  <a:cubicBezTo>
                    <a:pt x="301" y="163"/>
                    <a:pt x="294" y="123"/>
                    <a:pt x="294" y="123"/>
                  </a:cubicBezTo>
                  <a:cubicBezTo>
                    <a:pt x="305" y="116"/>
                    <a:pt x="320" y="113"/>
                    <a:pt x="330" y="105"/>
                  </a:cubicBezTo>
                  <a:cubicBezTo>
                    <a:pt x="369" y="74"/>
                    <a:pt x="315" y="96"/>
                    <a:pt x="360" y="81"/>
                  </a:cubicBezTo>
                  <a:cubicBezTo>
                    <a:pt x="364" y="75"/>
                    <a:pt x="366" y="68"/>
                    <a:pt x="372" y="63"/>
                  </a:cubicBezTo>
                  <a:cubicBezTo>
                    <a:pt x="377" y="59"/>
                    <a:pt x="386" y="61"/>
                    <a:pt x="390" y="57"/>
                  </a:cubicBezTo>
                  <a:cubicBezTo>
                    <a:pt x="395" y="52"/>
                    <a:pt x="411" y="11"/>
                    <a:pt x="414" y="3"/>
                  </a:cubicBezTo>
                  <a:cubicBezTo>
                    <a:pt x="420" y="5"/>
                    <a:pt x="426" y="9"/>
                    <a:pt x="432" y="9"/>
                  </a:cubicBezTo>
                  <a:cubicBezTo>
                    <a:pt x="438" y="9"/>
                    <a:pt x="444" y="0"/>
                    <a:pt x="450" y="3"/>
                  </a:cubicBezTo>
                  <a:cubicBezTo>
                    <a:pt x="456" y="6"/>
                    <a:pt x="454" y="15"/>
                    <a:pt x="456" y="21"/>
                  </a:cubicBezTo>
                  <a:cubicBezTo>
                    <a:pt x="463" y="45"/>
                    <a:pt x="465" y="81"/>
                    <a:pt x="486" y="99"/>
                  </a:cubicBezTo>
                  <a:cubicBezTo>
                    <a:pt x="510" y="120"/>
                    <a:pt x="533" y="124"/>
                    <a:pt x="558" y="141"/>
                  </a:cubicBezTo>
                  <a:cubicBezTo>
                    <a:pt x="572" y="163"/>
                    <a:pt x="585" y="163"/>
                    <a:pt x="606" y="177"/>
                  </a:cubicBezTo>
                  <a:cubicBezTo>
                    <a:pt x="620" y="198"/>
                    <a:pt x="630" y="205"/>
                    <a:pt x="654" y="213"/>
                  </a:cubicBezTo>
                  <a:cubicBezTo>
                    <a:pt x="658" y="226"/>
                    <a:pt x="671" y="236"/>
                    <a:pt x="672" y="249"/>
                  </a:cubicBezTo>
                  <a:cubicBezTo>
                    <a:pt x="678" y="308"/>
                    <a:pt x="630" y="397"/>
                    <a:pt x="582" y="429"/>
                  </a:cubicBezTo>
                  <a:cubicBezTo>
                    <a:pt x="562" y="459"/>
                    <a:pt x="542" y="489"/>
                    <a:pt x="522" y="519"/>
                  </a:cubicBezTo>
                  <a:cubicBezTo>
                    <a:pt x="518" y="524"/>
                    <a:pt x="510" y="522"/>
                    <a:pt x="504" y="525"/>
                  </a:cubicBezTo>
                  <a:cubicBezTo>
                    <a:pt x="498" y="528"/>
                    <a:pt x="492" y="533"/>
                    <a:pt x="486" y="537"/>
                  </a:cubicBezTo>
                  <a:cubicBezTo>
                    <a:pt x="446" y="511"/>
                    <a:pt x="430" y="544"/>
                    <a:pt x="384" y="513"/>
                  </a:cubicBezTo>
                  <a:cubicBezTo>
                    <a:pt x="370" y="470"/>
                    <a:pt x="384" y="473"/>
                    <a:pt x="342" y="483"/>
                  </a:cubicBezTo>
                  <a:cubicBezTo>
                    <a:pt x="336" y="485"/>
                    <a:pt x="330" y="487"/>
                    <a:pt x="324" y="489"/>
                  </a:cubicBezTo>
                  <a:cubicBezTo>
                    <a:pt x="259" y="467"/>
                    <a:pt x="312" y="479"/>
                    <a:pt x="264" y="447"/>
                  </a:cubicBezTo>
                  <a:cubicBezTo>
                    <a:pt x="253" y="413"/>
                    <a:pt x="239" y="402"/>
                    <a:pt x="204" y="393"/>
                  </a:cubicBezTo>
                  <a:cubicBezTo>
                    <a:pt x="196" y="395"/>
                    <a:pt x="187" y="394"/>
                    <a:pt x="180" y="399"/>
                  </a:cubicBezTo>
                  <a:cubicBezTo>
                    <a:pt x="174" y="403"/>
                    <a:pt x="175" y="416"/>
                    <a:pt x="168" y="417"/>
                  </a:cubicBezTo>
                  <a:cubicBezTo>
                    <a:pt x="152" y="420"/>
                    <a:pt x="136" y="413"/>
                    <a:pt x="120" y="411"/>
                  </a:cubicBezTo>
                  <a:cubicBezTo>
                    <a:pt x="94" y="402"/>
                    <a:pt x="74" y="390"/>
                    <a:pt x="48" y="381"/>
                  </a:cubicBezTo>
                  <a:cubicBezTo>
                    <a:pt x="36" y="363"/>
                    <a:pt x="19" y="348"/>
                    <a:pt x="12" y="327"/>
                  </a:cubicBezTo>
                  <a:cubicBezTo>
                    <a:pt x="8" y="315"/>
                    <a:pt x="0" y="291"/>
                    <a:pt x="0" y="291"/>
                  </a:cubicBezTo>
                  <a:cubicBezTo>
                    <a:pt x="4" y="285"/>
                    <a:pt x="6" y="278"/>
                    <a:pt x="12" y="273"/>
                  </a:cubicBezTo>
                  <a:cubicBezTo>
                    <a:pt x="17" y="269"/>
                    <a:pt x="26" y="271"/>
                    <a:pt x="30" y="267"/>
                  </a:cubicBezTo>
                  <a:cubicBezTo>
                    <a:pt x="40" y="257"/>
                    <a:pt x="46" y="243"/>
                    <a:pt x="54" y="231"/>
                  </a:cubicBezTo>
                  <a:cubicBezTo>
                    <a:pt x="62" y="219"/>
                    <a:pt x="90" y="207"/>
                    <a:pt x="90" y="207"/>
                  </a:cubicBezTo>
                  <a:cubicBezTo>
                    <a:pt x="94" y="201"/>
                    <a:pt x="97" y="194"/>
                    <a:pt x="102" y="189"/>
                  </a:cubicBezTo>
                  <a:cubicBezTo>
                    <a:pt x="107" y="184"/>
                    <a:pt x="115" y="183"/>
                    <a:pt x="120" y="177"/>
                  </a:cubicBezTo>
                  <a:cubicBezTo>
                    <a:pt x="153" y="136"/>
                    <a:pt x="92" y="181"/>
                    <a:pt x="144" y="147"/>
                  </a:cubicBezTo>
                  <a:cubicBezTo>
                    <a:pt x="135" y="121"/>
                    <a:pt x="142" y="100"/>
                    <a:pt x="150" y="75"/>
                  </a:cubicBezTo>
                  <a:cubicBezTo>
                    <a:pt x="108" y="61"/>
                    <a:pt x="146" y="72"/>
                    <a:pt x="150" y="81"/>
                  </a:cubicBezTo>
                  <a:cubicBezTo>
                    <a:pt x="152" y="87"/>
                    <a:pt x="147" y="105"/>
                    <a:pt x="144" y="99"/>
                  </a:cubicBezTo>
                  <a:cubicBezTo>
                    <a:pt x="140" y="90"/>
                    <a:pt x="144" y="79"/>
                    <a:pt x="144" y="69"/>
                  </a:cubicBezTo>
                  <a:close/>
                </a:path>
              </a:pathLst>
            </a:custGeom>
            <a:solidFill>
              <a:srgbClr val="66FF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0" name="Freeform 14"/>
            <p:cNvSpPr>
              <a:spLocks/>
            </p:cNvSpPr>
            <p:nvPr/>
          </p:nvSpPr>
          <p:spPr bwMode="auto">
            <a:xfrm>
              <a:off x="3291" y="1576"/>
              <a:ext cx="602" cy="302"/>
            </a:xfrm>
            <a:custGeom>
              <a:avLst/>
              <a:gdLst>
                <a:gd name="T0" fmla="*/ 0 w 630"/>
                <a:gd name="T1" fmla="*/ 191 h 336"/>
                <a:gd name="T2" fmla="*/ 48 w 630"/>
                <a:gd name="T3" fmla="*/ 131 h 336"/>
                <a:gd name="T4" fmla="*/ 73 w 630"/>
                <a:gd name="T5" fmla="*/ 57 h 336"/>
                <a:gd name="T6" fmla="*/ 84 w 630"/>
                <a:gd name="T7" fmla="*/ 44 h 336"/>
                <a:gd name="T8" fmla="*/ 94 w 630"/>
                <a:gd name="T9" fmla="*/ 18 h 336"/>
                <a:gd name="T10" fmla="*/ 141 w 630"/>
                <a:gd name="T11" fmla="*/ 0 h 336"/>
                <a:gd name="T12" fmla="*/ 167 w 630"/>
                <a:gd name="T13" fmla="*/ 4 h 336"/>
                <a:gd name="T14" fmla="*/ 199 w 630"/>
                <a:gd name="T15" fmla="*/ 22 h 336"/>
                <a:gd name="T16" fmla="*/ 215 w 630"/>
                <a:gd name="T17" fmla="*/ 48 h 336"/>
                <a:gd name="T18" fmla="*/ 246 w 630"/>
                <a:gd name="T19" fmla="*/ 57 h 336"/>
                <a:gd name="T20" fmla="*/ 319 w 630"/>
                <a:gd name="T21" fmla="*/ 87 h 336"/>
                <a:gd name="T22" fmla="*/ 351 w 630"/>
                <a:gd name="T23" fmla="*/ 96 h 336"/>
                <a:gd name="T24" fmla="*/ 366 w 630"/>
                <a:gd name="T25" fmla="*/ 100 h 336"/>
                <a:gd name="T26" fmla="*/ 477 w 630"/>
                <a:gd name="T27" fmla="*/ 135 h 336"/>
                <a:gd name="T28" fmla="*/ 507 w 630"/>
                <a:gd name="T29" fmla="*/ 147 h 336"/>
                <a:gd name="T30" fmla="*/ 519 w 630"/>
                <a:gd name="T31" fmla="*/ 162 h 336"/>
                <a:gd name="T32" fmla="*/ 549 w 630"/>
                <a:gd name="T33" fmla="*/ 170 h 336"/>
                <a:gd name="T34" fmla="*/ 482 w 630"/>
                <a:gd name="T35" fmla="*/ 196 h 336"/>
                <a:gd name="T36" fmla="*/ 471 w 630"/>
                <a:gd name="T37" fmla="*/ 222 h 336"/>
                <a:gd name="T38" fmla="*/ 419 w 630"/>
                <a:gd name="T39" fmla="*/ 204 h 336"/>
                <a:gd name="T40" fmla="*/ 356 w 630"/>
                <a:gd name="T41" fmla="*/ 188 h 336"/>
                <a:gd name="T42" fmla="*/ 293 w 630"/>
                <a:gd name="T43" fmla="*/ 156 h 336"/>
                <a:gd name="T44" fmla="*/ 204 w 630"/>
                <a:gd name="T45" fmla="*/ 135 h 336"/>
                <a:gd name="T46" fmla="*/ 167 w 630"/>
                <a:gd name="T47" fmla="*/ 144 h 336"/>
                <a:gd name="T48" fmla="*/ 136 w 630"/>
                <a:gd name="T49" fmla="*/ 162 h 336"/>
                <a:gd name="T50" fmla="*/ 115 w 630"/>
                <a:gd name="T51" fmla="*/ 183 h 336"/>
                <a:gd name="T52" fmla="*/ 89 w 630"/>
                <a:gd name="T53" fmla="*/ 235 h 336"/>
                <a:gd name="T54" fmla="*/ 48 w 630"/>
                <a:gd name="T55" fmla="*/ 244 h 336"/>
                <a:gd name="T56" fmla="*/ 36 w 630"/>
                <a:gd name="T57" fmla="*/ 231 h 336"/>
                <a:gd name="T58" fmla="*/ 48 w 630"/>
                <a:gd name="T59" fmla="*/ 204 h 336"/>
                <a:gd name="T60" fmla="*/ 15 w 630"/>
                <a:gd name="T61" fmla="*/ 196 h 336"/>
                <a:gd name="T62" fmla="*/ 21 w 630"/>
                <a:gd name="T63" fmla="*/ 170 h 336"/>
                <a:gd name="T64" fmla="*/ 15 w 630"/>
                <a:gd name="T65" fmla="*/ 139 h 336"/>
                <a:gd name="T66" fmla="*/ 21 w 630"/>
                <a:gd name="T67" fmla="*/ 162 h 336"/>
                <a:gd name="T68" fmla="*/ 0 w 630"/>
                <a:gd name="T69" fmla="*/ 191 h 3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30" h="336">
                  <a:moveTo>
                    <a:pt x="0" y="264"/>
                  </a:moveTo>
                  <a:cubicBezTo>
                    <a:pt x="43" y="235"/>
                    <a:pt x="0" y="198"/>
                    <a:pt x="54" y="180"/>
                  </a:cubicBezTo>
                  <a:cubicBezTo>
                    <a:pt x="65" y="147"/>
                    <a:pt x="69" y="109"/>
                    <a:pt x="84" y="78"/>
                  </a:cubicBezTo>
                  <a:cubicBezTo>
                    <a:pt x="87" y="72"/>
                    <a:pt x="93" y="67"/>
                    <a:pt x="96" y="60"/>
                  </a:cubicBezTo>
                  <a:cubicBezTo>
                    <a:pt x="101" y="48"/>
                    <a:pt x="104" y="36"/>
                    <a:pt x="108" y="24"/>
                  </a:cubicBezTo>
                  <a:cubicBezTo>
                    <a:pt x="114" y="5"/>
                    <a:pt x="162" y="0"/>
                    <a:pt x="162" y="0"/>
                  </a:cubicBezTo>
                  <a:cubicBezTo>
                    <a:pt x="172" y="2"/>
                    <a:pt x="183" y="2"/>
                    <a:pt x="192" y="6"/>
                  </a:cubicBezTo>
                  <a:cubicBezTo>
                    <a:pt x="205" y="12"/>
                    <a:pt x="228" y="30"/>
                    <a:pt x="228" y="30"/>
                  </a:cubicBezTo>
                  <a:cubicBezTo>
                    <a:pt x="231" y="40"/>
                    <a:pt x="236" y="60"/>
                    <a:pt x="246" y="66"/>
                  </a:cubicBezTo>
                  <a:cubicBezTo>
                    <a:pt x="257" y="73"/>
                    <a:pt x="282" y="78"/>
                    <a:pt x="282" y="78"/>
                  </a:cubicBezTo>
                  <a:cubicBezTo>
                    <a:pt x="301" y="107"/>
                    <a:pt x="335" y="110"/>
                    <a:pt x="366" y="120"/>
                  </a:cubicBezTo>
                  <a:cubicBezTo>
                    <a:pt x="378" y="124"/>
                    <a:pt x="390" y="128"/>
                    <a:pt x="402" y="132"/>
                  </a:cubicBezTo>
                  <a:cubicBezTo>
                    <a:pt x="408" y="134"/>
                    <a:pt x="420" y="138"/>
                    <a:pt x="420" y="138"/>
                  </a:cubicBezTo>
                  <a:cubicBezTo>
                    <a:pt x="459" y="177"/>
                    <a:pt x="493" y="180"/>
                    <a:pt x="546" y="186"/>
                  </a:cubicBezTo>
                  <a:cubicBezTo>
                    <a:pt x="561" y="191"/>
                    <a:pt x="570" y="192"/>
                    <a:pt x="582" y="204"/>
                  </a:cubicBezTo>
                  <a:cubicBezTo>
                    <a:pt x="587" y="209"/>
                    <a:pt x="588" y="218"/>
                    <a:pt x="594" y="222"/>
                  </a:cubicBezTo>
                  <a:cubicBezTo>
                    <a:pt x="605" y="229"/>
                    <a:pt x="630" y="234"/>
                    <a:pt x="630" y="234"/>
                  </a:cubicBezTo>
                  <a:cubicBezTo>
                    <a:pt x="617" y="273"/>
                    <a:pt x="593" y="265"/>
                    <a:pt x="552" y="270"/>
                  </a:cubicBezTo>
                  <a:cubicBezTo>
                    <a:pt x="548" y="282"/>
                    <a:pt x="552" y="309"/>
                    <a:pt x="540" y="306"/>
                  </a:cubicBezTo>
                  <a:cubicBezTo>
                    <a:pt x="516" y="300"/>
                    <a:pt x="502" y="292"/>
                    <a:pt x="480" y="282"/>
                  </a:cubicBezTo>
                  <a:cubicBezTo>
                    <a:pt x="461" y="274"/>
                    <a:pt x="426" y="270"/>
                    <a:pt x="408" y="258"/>
                  </a:cubicBezTo>
                  <a:cubicBezTo>
                    <a:pt x="397" y="251"/>
                    <a:pt x="340" y="217"/>
                    <a:pt x="336" y="216"/>
                  </a:cubicBezTo>
                  <a:cubicBezTo>
                    <a:pt x="302" y="205"/>
                    <a:pt x="268" y="197"/>
                    <a:pt x="234" y="186"/>
                  </a:cubicBezTo>
                  <a:cubicBezTo>
                    <a:pt x="228" y="187"/>
                    <a:pt x="199" y="194"/>
                    <a:pt x="192" y="198"/>
                  </a:cubicBezTo>
                  <a:cubicBezTo>
                    <a:pt x="179" y="205"/>
                    <a:pt x="156" y="222"/>
                    <a:pt x="156" y="222"/>
                  </a:cubicBezTo>
                  <a:cubicBezTo>
                    <a:pt x="134" y="288"/>
                    <a:pt x="171" y="190"/>
                    <a:pt x="132" y="252"/>
                  </a:cubicBezTo>
                  <a:cubicBezTo>
                    <a:pt x="124" y="265"/>
                    <a:pt x="114" y="312"/>
                    <a:pt x="102" y="324"/>
                  </a:cubicBezTo>
                  <a:cubicBezTo>
                    <a:pt x="90" y="336"/>
                    <a:pt x="70" y="333"/>
                    <a:pt x="54" y="336"/>
                  </a:cubicBezTo>
                  <a:cubicBezTo>
                    <a:pt x="50" y="330"/>
                    <a:pt x="42" y="325"/>
                    <a:pt x="42" y="318"/>
                  </a:cubicBezTo>
                  <a:cubicBezTo>
                    <a:pt x="42" y="305"/>
                    <a:pt x="54" y="282"/>
                    <a:pt x="54" y="282"/>
                  </a:cubicBezTo>
                  <a:cubicBezTo>
                    <a:pt x="42" y="278"/>
                    <a:pt x="14" y="282"/>
                    <a:pt x="18" y="270"/>
                  </a:cubicBezTo>
                  <a:cubicBezTo>
                    <a:pt x="31" y="232"/>
                    <a:pt x="43" y="234"/>
                    <a:pt x="24" y="234"/>
                  </a:cubicBezTo>
                  <a:cubicBezTo>
                    <a:pt x="22" y="220"/>
                    <a:pt x="18" y="206"/>
                    <a:pt x="18" y="192"/>
                  </a:cubicBezTo>
                  <a:cubicBezTo>
                    <a:pt x="18" y="182"/>
                    <a:pt x="24" y="212"/>
                    <a:pt x="24" y="222"/>
                  </a:cubicBezTo>
                  <a:cubicBezTo>
                    <a:pt x="24" y="246"/>
                    <a:pt x="16" y="248"/>
                    <a:pt x="0" y="264"/>
                  </a:cubicBezTo>
                  <a:close/>
                </a:path>
              </a:pathLst>
            </a:custGeom>
            <a:solidFill>
              <a:srgbClr val="80808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1" name="Freeform 15"/>
            <p:cNvSpPr>
              <a:spLocks/>
            </p:cNvSpPr>
            <p:nvPr/>
          </p:nvSpPr>
          <p:spPr bwMode="auto">
            <a:xfrm>
              <a:off x="3401" y="1725"/>
              <a:ext cx="188" cy="357"/>
            </a:xfrm>
            <a:custGeom>
              <a:avLst/>
              <a:gdLst>
                <a:gd name="T0" fmla="*/ 154 w 198"/>
                <a:gd name="T1" fmla="*/ 28 h 399"/>
                <a:gd name="T2" fmla="*/ 134 w 198"/>
                <a:gd name="T3" fmla="*/ 132 h 399"/>
                <a:gd name="T4" fmla="*/ 118 w 198"/>
                <a:gd name="T5" fmla="*/ 225 h 399"/>
                <a:gd name="T6" fmla="*/ 62 w 198"/>
                <a:gd name="T7" fmla="*/ 285 h 399"/>
                <a:gd name="T8" fmla="*/ 30 w 198"/>
                <a:gd name="T9" fmla="*/ 234 h 399"/>
                <a:gd name="T10" fmla="*/ 9 w 198"/>
                <a:gd name="T11" fmla="*/ 208 h 399"/>
                <a:gd name="T12" fmla="*/ 6 w 198"/>
                <a:gd name="T13" fmla="*/ 195 h 399"/>
                <a:gd name="T14" fmla="*/ 9 w 198"/>
                <a:gd name="T15" fmla="*/ 126 h 399"/>
                <a:gd name="T16" fmla="*/ 21 w 198"/>
                <a:gd name="T17" fmla="*/ 57 h 399"/>
                <a:gd name="T18" fmla="*/ 51 w 198"/>
                <a:gd name="T19" fmla="*/ 41 h 399"/>
                <a:gd name="T20" fmla="*/ 87 w 198"/>
                <a:gd name="T21" fmla="*/ 19 h 399"/>
                <a:gd name="T22" fmla="*/ 103 w 198"/>
                <a:gd name="T23" fmla="*/ 15 h 399"/>
                <a:gd name="T24" fmla="*/ 134 w 198"/>
                <a:gd name="T25" fmla="*/ 24 h 399"/>
                <a:gd name="T26" fmla="*/ 149 w 198"/>
                <a:gd name="T27" fmla="*/ 28 h 399"/>
                <a:gd name="T28" fmla="*/ 154 w 198"/>
                <a:gd name="T29" fmla="*/ 45 h 399"/>
                <a:gd name="T30" fmla="*/ 170 w 198"/>
                <a:gd name="T31" fmla="*/ 54 h 399"/>
                <a:gd name="T32" fmla="*/ 149 w 198"/>
                <a:gd name="T33" fmla="*/ 37 h 399"/>
                <a:gd name="T34" fmla="*/ 154 w 198"/>
                <a:gd name="T35" fmla="*/ 57 h 399"/>
                <a:gd name="T36" fmla="*/ 144 w 198"/>
                <a:gd name="T37" fmla="*/ 66 h 399"/>
                <a:gd name="T38" fmla="*/ 139 w 198"/>
                <a:gd name="T39" fmla="*/ 72 h 399"/>
                <a:gd name="T40" fmla="*/ 149 w 198"/>
                <a:gd name="T41" fmla="*/ 63 h 399"/>
                <a:gd name="T42" fmla="*/ 149 w 198"/>
                <a:gd name="T43" fmla="*/ 49 h 399"/>
                <a:gd name="T44" fmla="*/ 144 w 198"/>
                <a:gd name="T45" fmla="*/ 63 h 399"/>
                <a:gd name="T46" fmla="*/ 149 w 198"/>
                <a:gd name="T47" fmla="*/ 75 h 399"/>
                <a:gd name="T48" fmla="*/ 149 w 198"/>
                <a:gd name="T49" fmla="*/ 106 h 399"/>
                <a:gd name="T50" fmla="*/ 123 w 198"/>
                <a:gd name="T51" fmla="*/ 88 h 3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8" h="399">
                  <a:moveTo>
                    <a:pt x="180" y="39"/>
                  </a:moveTo>
                  <a:cubicBezTo>
                    <a:pt x="175" y="90"/>
                    <a:pt x="168" y="134"/>
                    <a:pt x="156" y="183"/>
                  </a:cubicBezTo>
                  <a:cubicBezTo>
                    <a:pt x="143" y="303"/>
                    <a:pt x="156" y="261"/>
                    <a:pt x="138" y="315"/>
                  </a:cubicBezTo>
                  <a:cubicBezTo>
                    <a:pt x="149" y="384"/>
                    <a:pt x="135" y="386"/>
                    <a:pt x="72" y="399"/>
                  </a:cubicBezTo>
                  <a:cubicBezTo>
                    <a:pt x="30" y="385"/>
                    <a:pt x="50" y="357"/>
                    <a:pt x="36" y="327"/>
                  </a:cubicBezTo>
                  <a:cubicBezTo>
                    <a:pt x="30" y="314"/>
                    <a:pt x="17" y="305"/>
                    <a:pt x="12" y="291"/>
                  </a:cubicBezTo>
                  <a:cubicBezTo>
                    <a:pt x="10" y="285"/>
                    <a:pt x="8" y="279"/>
                    <a:pt x="6" y="273"/>
                  </a:cubicBezTo>
                  <a:cubicBezTo>
                    <a:pt x="1" y="233"/>
                    <a:pt x="0" y="214"/>
                    <a:pt x="12" y="177"/>
                  </a:cubicBezTo>
                  <a:cubicBezTo>
                    <a:pt x="6" y="159"/>
                    <a:pt x="11" y="94"/>
                    <a:pt x="24" y="81"/>
                  </a:cubicBezTo>
                  <a:cubicBezTo>
                    <a:pt x="34" y="71"/>
                    <a:pt x="60" y="57"/>
                    <a:pt x="60" y="57"/>
                  </a:cubicBezTo>
                  <a:cubicBezTo>
                    <a:pt x="70" y="27"/>
                    <a:pt x="60" y="41"/>
                    <a:pt x="102" y="27"/>
                  </a:cubicBezTo>
                  <a:cubicBezTo>
                    <a:pt x="108" y="25"/>
                    <a:pt x="120" y="21"/>
                    <a:pt x="120" y="21"/>
                  </a:cubicBezTo>
                  <a:cubicBezTo>
                    <a:pt x="132" y="25"/>
                    <a:pt x="144" y="29"/>
                    <a:pt x="156" y="33"/>
                  </a:cubicBezTo>
                  <a:cubicBezTo>
                    <a:pt x="162" y="35"/>
                    <a:pt x="174" y="39"/>
                    <a:pt x="174" y="39"/>
                  </a:cubicBezTo>
                  <a:cubicBezTo>
                    <a:pt x="176" y="47"/>
                    <a:pt x="175" y="56"/>
                    <a:pt x="180" y="63"/>
                  </a:cubicBezTo>
                  <a:cubicBezTo>
                    <a:pt x="184" y="69"/>
                    <a:pt x="198" y="75"/>
                    <a:pt x="198" y="75"/>
                  </a:cubicBezTo>
                  <a:cubicBezTo>
                    <a:pt x="190" y="67"/>
                    <a:pt x="185" y="47"/>
                    <a:pt x="174" y="51"/>
                  </a:cubicBezTo>
                  <a:cubicBezTo>
                    <a:pt x="164" y="54"/>
                    <a:pt x="182" y="71"/>
                    <a:pt x="180" y="81"/>
                  </a:cubicBezTo>
                  <a:cubicBezTo>
                    <a:pt x="180" y="81"/>
                    <a:pt x="149" y="112"/>
                    <a:pt x="168" y="93"/>
                  </a:cubicBezTo>
                  <a:cubicBezTo>
                    <a:pt x="166" y="95"/>
                    <a:pt x="160" y="101"/>
                    <a:pt x="162" y="99"/>
                  </a:cubicBezTo>
                  <a:cubicBezTo>
                    <a:pt x="166" y="95"/>
                    <a:pt x="170" y="91"/>
                    <a:pt x="174" y="87"/>
                  </a:cubicBezTo>
                  <a:cubicBezTo>
                    <a:pt x="185" y="0"/>
                    <a:pt x="181" y="42"/>
                    <a:pt x="174" y="69"/>
                  </a:cubicBezTo>
                  <a:cubicBezTo>
                    <a:pt x="172" y="75"/>
                    <a:pt x="170" y="81"/>
                    <a:pt x="168" y="87"/>
                  </a:cubicBezTo>
                  <a:cubicBezTo>
                    <a:pt x="170" y="93"/>
                    <a:pt x="175" y="99"/>
                    <a:pt x="174" y="105"/>
                  </a:cubicBezTo>
                  <a:cubicBezTo>
                    <a:pt x="169" y="149"/>
                    <a:pt x="148" y="134"/>
                    <a:pt x="174" y="147"/>
                  </a:cubicBezTo>
                  <a:lnTo>
                    <a:pt x="144" y="123"/>
                  </a:lnTo>
                </a:path>
              </a:pathLst>
            </a:custGeom>
            <a:solidFill>
              <a:srgbClr val="3366CC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2" name="Freeform 16"/>
            <p:cNvSpPr>
              <a:spLocks/>
            </p:cNvSpPr>
            <p:nvPr/>
          </p:nvSpPr>
          <p:spPr bwMode="auto">
            <a:xfrm>
              <a:off x="4530" y="1379"/>
              <a:ext cx="176" cy="106"/>
            </a:xfrm>
            <a:custGeom>
              <a:avLst/>
              <a:gdLst>
                <a:gd name="T0" fmla="*/ 134 w 185"/>
                <a:gd name="T1" fmla="*/ 42 h 120"/>
                <a:gd name="T2" fmla="*/ 103 w 185"/>
                <a:gd name="T3" fmla="*/ 0 h 120"/>
                <a:gd name="T4" fmla="*/ 21 w 185"/>
                <a:gd name="T5" fmla="*/ 21 h 120"/>
                <a:gd name="T6" fmla="*/ 27 w 185"/>
                <a:gd name="T7" fmla="*/ 50 h 120"/>
                <a:gd name="T8" fmla="*/ 72 w 185"/>
                <a:gd name="T9" fmla="*/ 45 h 120"/>
                <a:gd name="T10" fmla="*/ 83 w 185"/>
                <a:gd name="T11" fmla="*/ 74 h 120"/>
                <a:gd name="T12" fmla="*/ 114 w 185"/>
                <a:gd name="T13" fmla="*/ 83 h 120"/>
                <a:gd name="T14" fmla="*/ 134 w 185"/>
                <a:gd name="T15" fmla="*/ 57 h 120"/>
                <a:gd name="T16" fmla="*/ 134 w 185"/>
                <a:gd name="T17" fmla="*/ 42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5" h="120">
                  <a:moveTo>
                    <a:pt x="156" y="60"/>
                  </a:moveTo>
                  <a:cubicBezTo>
                    <a:pt x="150" y="28"/>
                    <a:pt x="147" y="18"/>
                    <a:pt x="120" y="0"/>
                  </a:cubicBezTo>
                  <a:cubicBezTo>
                    <a:pt x="86" y="6"/>
                    <a:pt x="57" y="19"/>
                    <a:pt x="24" y="30"/>
                  </a:cubicBezTo>
                  <a:cubicBezTo>
                    <a:pt x="10" y="72"/>
                    <a:pt x="0" y="62"/>
                    <a:pt x="30" y="72"/>
                  </a:cubicBezTo>
                  <a:cubicBezTo>
                    <a:pt x="72" y="58"/>
                    <a:pt x="54" y="56"/>
                    <a:pt x="84" y="66"/>
                  </a:cubicBezTo>
                  <a:cubicBezTo>
                    <a:pt x="89" y="80"/>
                    <a:pt x="85" y="99"/>
                    <a:pt x="96" y="108"/>
                  </a:cubicBezTo>
                  <a:cubicBezTo>
                    <a:pt x="106" y="116"/>
                    <a:pt x="132" y="120"/>
                    <a:pt x="132" y="120"/>
                  </a:cubicBezTo>
                  <a:cubicBezTo>
                    <a:pt x="161" y="110"/>
                    <a:pt x="177" y="115"/>
                    <a:pt x="156" y="84"/>
                  </a:cubicBezTo>
                  <a:cubicBezTo>
                    <a:pt x="159" y="73"/>
                    <a:pt x="185" y="16"/>
                    <a:pt x="156" y="60"/>
                  </a:cubicBezTo>
                  <a:close/>
                </a:path>
              </a:pathLst>
            </a:custGeom>
            <a:solidFill>
              <a:srgbClr val="990033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3" name="Freeform 17"/>
            <p:cNvSpPr>
              <a:spLocks/>
            </p:cNvSpPr>
            <p:nvPr/>
          </p:nvSpPr>
          <p:spPr bwMode="auto">
            <a:xfrm>
              <a:off x="4639" y="1471"/>
              <a:ext cx="91" cy="95"/>
            </a:xfrm>
            <a:custGeom>
              <a:avLst/>
              <a:gdLst>
                <a:gd name="T0" fmla="*/ 47 w 95"/>
                <a:gd name="T1" fmla="*/ 0 h 108"/>
                <a:gd name="T2" fmla="*/ 35 w 95"/>
                <a:gd name="T3" fmla="*/ 12 h 108"/>
                <a:gd name="T4" fmla="*/ 5 w 95"/>
                <a:gd name="T5" fmla="*/ 20 h 108"/>
                <a:gd name="T6" fmla="*/ 20 w 95"/>
                <a:gd name="T7" fmla="*/ 74 h 108"/>
                <a:gd name="T8" fmla="*/ 83 w 95"/>
                <a:gd name="T9" fmla="*/ 57 h 108"/>
                <a:gd name="T10" fmla="*/ 57 w 95"/>
                <a:gd name="T11" fmla="*/ 9 h 108"/>
                <a:gd name="T12" fmla="*/ 47 w 95"/>
                <a:gd name="T13" fmla="*/ 0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5" h="108">
                  <a:moveTo>
                    <a:pt x="53" y="0"/>
                  </a:moveTo>
                  <a:cubicBezTo>
                    <a:pt x="49" y="6"/>
                    <a:pt x="47" y="14"/>
                    <a:pt x="41" y="18"/>
                  </a:cubicBezTo>
                  <a:cubicBezTo>
                    <a:pt x="30" y="25"/>
                    <a:pt x="5" y="30"/>
                    <a:pt x="5" y="30"/>
                  </a:cubicBezTo>
                  <a:cubicBezTo>
                    <a:pt x="14" y="67"/>
                    <a:pt x="0" y="73"/>
                    <a:pt x="23" y="108"/>
                  </a:cubicBezTo>
                  <a:cubicBezTo>
                    <a:pt x="49" y="101"/>
                    <a:pt x="72" y="99"/>
                    <a:pt x="95" y="84"/>
                  </a:cubicBezTo>
                  <a:cubicBezTo>
                    <a:pt x="90" y="47"/>
                    <a:pt x="94" y="32"/>
                    <a:pt x="65" y="12"/>
                  </a:cubicBezTo>
                  <a:cubicBezTo>
                    <a:pt x="41" y="20"/>
                    <a:pt x="45" y="24"/>
                    <a:pt x="53" y="0"/>
                  </a:cubicBez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4" name="Freeform 18"/>
            <p:cNvSpPr>
              <a:spLocks/>
            </p:cNvSpPr>
            <p:nvPr/>
          </p:nvSpPr>
          <p:spPr bwMode="auto">
            <a:xfrm>
              <a:off x="4736" y="1471"/>
              <a:ext cx="264" cy="178"/>
            </a:xfrm>
            <a:custGeom>
              <a:avLst/>
              <a:gdLst>
                <a:gd name="T0" fmla="*/ 184 w 276"/>
                <a:gd name="T1" fmla="*/ 0 h 201"/>
                <a:gd name="T2" fmla="*/ 189 w 276"/>
                <a:gd name="T3" fmla="*/ 12 h 201"/>
                <a:gd name="T4" fmla="*/ 221 w 276"/>
                <a:gd name="T5" fmla="*/ 21 h 201"/>
                <a:gd name="T6" fmla="*/ 210 w 276"/>
                <a:gd name="T7" fmla="*/ 66 h 201"/>
                <a:gd name="T8" fmla="*/ 189 w 276"/>
                <a:gd name="T9" fmla="*/ 75 h 201"/>
                <a:gd name="T10" fmla="*/ 163 w 276"/>
                <a:gd name="T11" fmla="*/ 79 h 201"/>
                <a:gd name="T12" fmla="*/ 116 w 276"/>
                <a:gd name="T13" fmla="*/ 96 h 201"/>
                <a:gd name="T14" fmla="*/ 99 w 276"/>
                <a:gd name="T15" fmla="*/ 92 h 201"/>
                <a:gd name="T16" fmla="*/ 84 w 276"/>
                <a:gd name="T17" fmla="*/ 83 h 201"/>
                <a:gd name="T18" fmla="*/ 78 w 276"/>
                <a:gd name="T19" fmla="*/ 96 h 201"/>
                <a:gd name="T20" fmla="*/ 63 w 276"/>
                <a:gd name="T21" fmla="*/ 100 h 201"/>
                <a:gd name="T22" fmla="*/ 27 w 276"/>
                <a:gd name="T23" fmla="*/ 112 h 201"/>
                <a:gd name="T24" fmla="*/ 0 w 276"/>
                <a:gd name="T25" fmla="*/ 112 h 201"/>
                <a:gd name="T26" fmla="*/ 6 w 276"/>
                <a:gd name="T27" fmla="*/ 100 h 201"/>
                <a:gd name="T28" fmla="*/ 36 w 276"/>
                <a:gd name="T29" fmla="*/ 92 h 201"/>
                <a:gd name="T30" fmla="*/ 131 w 276"/>
                <a:gd name="T31" fmla="*/ 50 h 201"/>
                <a:gd name="T32" fmla="*/ 158 w 276"/>
                <a:gd name="T33" fmla="*/ 29 h 201"/>
                <a:gd name="T34" fmla="*/ 184 w 276"/>
                <a:gd name="T35" fmla="*/ 0 h 2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6" h="201">
                  <a:moveTo>
                    <a:pt x="210" y="0"/>
                  </a:moveTo>
                  <a:cubicBezTo>
                    <a:pt x="212" y="6"/>
                    <a:pt x="211" y="14"/>
                    <a:pt x="216" y="18"/>
                  </a:cubicBezTo>
                  <a:cubicBezTo>
                    <a:pt x="226" y="25"/>
                    <a:pt x="252" y="30"/>
                    <a:pt x="252" y="30"/>
                  </a:cubicBezTo>
                  <a:cubicBezTo>
                    <a:pt x="265" y="68"/>
                    <a:pt x="276" y="72"/>
                    <a:pt x="240" y="96"/>
                  </a:cubicBezTo>
                  <a:cubicBezTo>
                    <a:pt x="197" y="82"/>
                    <a:pt x="243" y="90"/>
                    <a:pt x="216" y="108"/>
                  </a:cubicBezTo>
                  <a:cubicBezTo>
                    <a:pt x="208" y="114"/>
                    <a:pt x="196" y="111"/>
                    <a:pt x="186" y="114"/>
                  </a:cubicBezTo>
                  <a:cubicBezTo>
                    <a:pt x="150" y="124"/>
                    <a:pt x="157" y="121"/>
                    <a:pt x="132" y="138"/>
                  </a:cubicBezTo>
                  <a:cubicBezTo>
                    <a:pt x="126" y="136"/>
                    <a:pt x="120" y="135"/>
                    <a:pt x="114" y="132"/>
                  </a:cubicBezTo>
                  <a:cubicBezTo>
                    <a:pt x="108" y="129"/>
                    <a:pt x="103" y="118"/>
                    <a:pt x="96" y="120"/>
                  </a:cubicBezTo>
                  <a:cubicBezTo>
                    <a:pt x="90" y="122"/>
                    <a:pt x="94" y="134"/>
                    <a:pt x="90" y="138"/>
                  </a:cubicBezTo>
                  <a:cubicBezTo>
                    <a:pt x="86" y="142"/>
                    <a:pt x="78" y="142"/>
                    <a:pt x="72" y="144"/>
                  </a:cubicBezTo>
                  <a:cubicBezTo>
                    <a:pt x="32" y="131"/>
                    <a:pt x="72" y="148"/>
                    <a:pt x="30" y="162"/>
                  </a:cubicBezTo>
                  <a:cubicBezTo>
                    <a:pt x="20" y="201"/>
                    <a:pt x="10" y="193"/>
                    <a:pt x="0" y="162"/>
                  </a:cubicBezTo>
                  <a:cubicBezTo>
                    <a:pt x="2" y="156"/>
                    <a:pt x="1" y="148"/>
                    <a:pt x="6" y="144"/>
                  </a:cubicBezTo>
                  <a:cubicBezTo>
                    <a:pt x="16" y="137"/>
                    <a:pt x="42" y="132"/>
                    <a:pt x="42" y="132"/>
                  </a:cubicBezTo>
                  <a:cubicBezTo>
                    <a:pt x="63" y="68"/>
                    <a:pt x="79" y="79"/>
                    <a:pt x="150" y="72"/>
                  </a:cubicBezTo>
                  <a:cubicBezTo>
                    <a:pt x="164" y="30"/>
                    <a:pt x="150" y="32"/>
                    <a:pt x="180" y="42"/>
                  </a:cubicBezTo>
                  <a:cubicBezTo>
                    <a:pt x="191" y="26"/>
                    <a:pt x="210" y="19"/>
                    <a:pt x="210" y="0"/>
                  </a:cubicBezTo>
                  <a:close/>
                </a:path>
              </a:pathLst>
            </a:custGeom>
            <a:solidFill>
              <a:srgbClr val="FFCC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5" name="Freeform 19"/>
            <p:cNvSpPr>
              <a:spLocks/>
            </p:cNvSpPr>
            <p:nvPr/>
          </p:nvSpPr>
          <p:spPr bwMode="auto">
            <a:xfrm>
              <a:off x="3800" y="1335"/>
              <a:ext cx="786" cy="608"/>
            </a:xfrm>
            <a:custGeom>
              <a:avLst/>
              <a:gdLst>
                <a:gd name="T0" fmla="*/ 667 w 822"/>
                <a:gd name="T1" fmla="*/ 13 h 679"/>
                <a:gd name="T2" fmla="*/ 620 w 822"/>
                <a:gd name="T3" fmla="*/ 0 h 679"/>
                <a:gd name="T4" fmla="*/ 430 w 822"/>
                <a:gd name="T5" fmla="*/ 56 h 679"/>
                <a:gd name="T6" fmla="*/ 352 w 822"/>
                <a:gd name="T7" fmla="*/ 60 h 679"/>
                <a:gd name="T8" fmla="*/ 342 w 822"/>
                <a:gd name="T9" fmla="*/ 56 h 679"/>
                <a:gd name="T10" fmla="*/ 200 w 822"/>
                <a:gd name="T11" fmla="*/ 47 h 679"/>
                <a:gd name="T12" fmla="*/ 158 w 822"/>
                <a:gd name="T13" fmla="*/ 73 h 679"/>
                <a:gd name="T14" fmla="*/ 43 w 822"/>
                <a:gd name="T15" fmla="*/ 51 h 679"/>
                <a:gd name="T16" fmla="*/ 1 w 822"/>
                <a:gd name="T17" fmla="*/ 73 h 679"/>
                <a:gd name="T18" fmla="*/ 43 w 822"/>
                <a:gd name="T19" fmla="*/ 99 h 679"/>
                <a:gd name="T20" fmla="*/ 121 w 822"/>
                <a:gd name="T21" fmla="*/ 116 h 679"/>
                <a:gd name="T22" fmla="*/ 148 w 822"/>
                <a:gd name="T23" fmla="*/ 147 h 679"/>
                <a:gd name="T24" fmla="*/ 127 w 822"/>
                <a:gd name="T25" fmla="*/ 168 h 679"/>
                <a:gd name="T26" fmla="*/ 127 w 822"/>
                <a:gd name="T27" fmla="*/ 245 h 679"/>
                <a:gd name="T28" fmla="*/ 169 w 822"/>
                <a:gd name="T29" fmla="*/ 276 h 679"/>
                <a:gd name="T30" fmla="*/ 273 w 822"/>
                <a:gd name="T31" fmla="*/ 340 h 679"/>
                <a:gd name="T32" fmla="*/ 347 w 822"/>
                <a:gd name="T33" fmla="*/ 297 h 679"/>
                <a:gd name="T34" fmla="*/ 368 w 822"/>
                <a:gd name="T35" fmla="*/ 392 h 679"/>
                <a:gd name="T36" fmla="*/ 337 w 822"/>
                <a:gd name="T37" fmla="*/ 461 h 679"/>
                <a:gd name="T38" fmla="*/ 415 w 822"/>
                <a:gd name="T39" fmla="*/ 435 h 679"/>
                <a:gd name="T40" fmla="*/ 421 w 822"/>
                <a:gd name="T41" fmla="*/ 474 h 679"/>
                <a:gd name="T42" fmla="*/ 451 w 822"/>
                <a:gd name="T43" fmla="*/ 483 h 679"/>
                <a:gd name="T44" fmla="*/ 442 w 822"/>
                <a:gd name="T45" fmla="*/ 465 h 679"/>
                <a:gd name="T46" fmla="*/ 490 w 822"/>
                <a:gd name="T47" fmla="*/ 418 h 679"/>
                <a:gd name="T48" fmla="*/ 599 w 822"/>
                <a:gd name="T49" fmla="*/ 383 h 679"/>
                <a:gd name="T50" fmla="*/ 683 w 822"/>
                <a:gd name="T51" fmla="*/ 293 h 679"/>
                <a:gd name="T52" fmla="*/ 662 w 822"/>
                <a:gd name="T53" fmla="*/ 219 h 679"/>
                <a:gd name="T54" fmla="*/ 667 w 822"/>
                <a:gd name="T55" fmla="*/ 147 h 679"/>
                <a:gd name="T56" fmla="*/ 683 w 822"/>
                <a:gd name="T57" fmla="*/ 112 h 679"/>
                <a:gd name="T58" fmla="*/ 636 w 822"/>
                <a:gd name="T59" fmla="*/ 125 h 679"/>
                <a:gd name="T60" fmla="*/ 604 w 822"/>
                <a:gd name="T61" fmla="*/ 95 h 679"/>
                <a:gd name="T62" fmla="*/ 657 w 822"/>
                <a:gd name="T63" fmla="*/ 60 h 679"/>
                <a:gd name="T64" fmla="*/ 683 w 822"/>
                <a:gd name="T65" fmla="*/ 43 h 6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22" h="679">
                  <a:moveTo>
                    <a:pt x="793" y="72"/>
                  </a:moveTo>
                  <a:cubicBezTo>
                    <a:pt x="784" y="59"/>
                    <a:pt x="776" y="26"/>
                    <a:pt x="763" y="18"/>
                  </a:cubicBezTo>
                  <a:cubicBezTo>
                    <a:pt x="752" y="11"/>
                    <a:pt x="739" y="10"/>
                    <a:pt x="727" y="6"/>
                  </a:cubicBezTo>
                  <a:cubicBezTo>
                    <a:pt x="721" y="4"/>
                    <a:pt x="709" y="0"/>
                    <a:pt x="709" y="0"/>
                  </a:cubicBezTo>
                  <a:cubicBezTo>
                    <a:pt x="634" y="7"/>
                    <a:pt x="619" y="22"/>
                    <a:pt x="559" y="42"/>
                  </a:cubicBezTo>
                  <a:cubicBezTo>
                    <a:pt x="547" y="77"/>
                    <a:pt x="529" y="73"/>
                    <a:pt x="493" y="78"/>
                  </a:cubicBezTo>
                  <a:cubicBezTo>
                    <a:pt x="448" y="63"/>
                    <a:pt x="473" y="58"/>
                    <a:pt x="415" y="66"/>
                  </a:cubicBezTo>
                  <a:cubicBezTo>
                    <a:pt x="411" y="72"/>
                    <a:pt x="398" y="79"/>
                    <a:pt x="403" y="84"/>
                  </a:cubicBezTo>
                  <a:cubicBezTo>
                    <a:pt x="408" y="89"/>
                    <a:pt x="427" y="75"/>
                    <a:pt x="421" y="72"/>
                  </a:cubicBezTo>
                  <a:cubicBezTo>
                    <a:pt x="412" y="67"/>
                    <a:pt x="401" y="76"/>
                    <a:pt x="391" y="78"/>
                  </a:cubicBezTo>
                  <a:cubicBezTo>
                    <a:pt x="349" y="73"/>
                    <a:pt x="306" y="70"/>
                    <a:pt x="265" y="60"/>
                  </a:cubicBezTo>
                  <a:cubicBezTo>
                    <a:pt x="253" y="62"/>
                    <a:pt x="240" y="61"/>
                    <a:pt x="229" y="66"/>
                  </a:cubicBezTo>
                  <a:cubicBezTo>
                    <a:pt x="223" y="69"/>
                    <a:pt x="222" y="79"/>
                    <a:pt x="217" y="84"/>
                  </a:cubicBezTo>
                  <a:cubicBezTo>
                    <a:pt x="205" y="96"/>
                    <a:pt x="196" y="97"/>
                    <a:pt x="181" y="102"/>
                  </a:cubicBezTo>
                  <a:cubicBezTo>
                    <a:pt x="145" y="93"/>
                    <a:pt x="114" y="78"/>
                    <a:pt x="79" y="66"/>
                  </a:cubicBezTo>
                  <a:cubicBezTo>
                    <a:pt x="69" y="68"/>
                    <a:pt x="59" y="69"/>
                    <a:pt x="49" y="72"/>
                  </a:cubicBezTo>
                  <a:cubicBezTo>
                    <a:pt x="37" y="75"/>
                    <a:pt x="13" y="84"/>
                    <a:pt x="13" y="84"/>
                  </a:cubicBezTo>
                  <a:cubicBezTo>
                    <a:pt x="9" y="90"/>
                    <a:pt x="0" y="95"/>
                    <a:pt x="1" y="102"/>
                  </a:cubicBezTo>
                  <a:cubicBezTo>
                    <a:pt x="2" y="109"/>
                    <a:pt x="14" y="109"/>
                    <a:pt x="19" y="114"/>
                  </a:cubicBezTo>
                  <a:cubicBezTo>
                    <a:pt x="46" y="141"/>
                    <a:pt x="14" y="126"/>
                    <a:pt x="49" y="138"/>
                  </a:cubicBezTo>
                  <a:cubicBezTo>
                    <a:pt x="76" y="129"/>
                    <a:pt x="100" y="135"/>
                    <a:pt x="127" y="144"/>
                  </a:cubicBezTo>
                  <a:cubicBezTo>
                    <a:pt x="131" y="150"/>
                    <a:pt x="133" y="157"/>
                    <a:pt x="139" y="162"/>
                  </a:cubicBezTo>
                  <a:cubicBezTo>
                    <a:pt x="144" y="166"/>
                    <a:pt x="153" y="163"/>
                    <a:pt x="157" y="168"/>
                  </a:cubicBezTo>
                  <a:cubicBezTo>
                    <a:pt x="164" y="178"/>
                    <a:pt x="169" y="204"/>
                    <a:pt x="169" y="204"/>
                  </a:cubicBezTo>
                  <a:cubicBezTo>
                    <a:pt x="167" y="210"/>
                    <a:pt x="167" y="217"/>
                    <a:pt x="163" y="222"/>
                  </a:cubicBezTo>
                  <a:cubicBezTo>
                    <a:pt x="158" y="228"/>
                    <a:pt x="149" y="228"/>
                    <a:pt x="145" y="234"/>
                  </a:cubicBezTo>
                  <a:cubicBezTo>
                    <a:pt x="138" y="245"/>
                    <a:pt x="133" y="270"/>
                    <a:pt x="133" y="270"/>
                  </a:cubicBezTo>
                  <a:cubicBezTo>
                    <a:pt x="136" y="294"/>
                    <a:pt x="128" y="325"/>
                    <a:pt x="145" y="342"/>
                  </a:cubicBezTo>
                  <a:cubicBezTo>
                    <a:pt x="155" y="352"/>
                    <a:pt x="181" y="366"/>
                    <a:pt x="181" y="366"/>
                  </a:cubicBezTo>
                  <a:cubicBezTo>
                    <a:pt x="185" y="372"/>
                    <a:pt x="188" y="379"/>
                    <a:pt x="193" y="384"/>
                  </a:cubicBezTo>
                  <a:cubicBezTo>
                    <a:pt x="204" y="393"/>
                    <a:pt x="229" y="408"/>
                    <a:pt x="229" y="408"/>
                  </a:cubicBezTo>
                  <a:cubicBezTo>
                    <a:pt x="248" y="437"/>
                    <a:pt x="280" y="463"/>
                    <a:pt x="313" y="474"/>
                  </a:cubicBezTo>
                  <a:cubicBezTo>
                    <a:pt x="344" y="464"/>
                    <a:pt x="340" y="456"/>
                    <a:pt x="361" y="438"/>
                  </a:cubicBezTo>
                  <a:cubicBezTo>
                    <a:pt x="372" y="429"/>
                    <a:pt x="397" y="414"/>
                    <a:pt x="397" y="414"/>
                  </a:cubicBezTo>
                  <a:cubicBezTo>
                    <a:pt x="440" y="428"/>
                    <a:pt x="422" y="419"/>
                    <a:pt x="451" y="438"/>
                  </a:cubicBezTo>
                  <a:cubicBezTo>
                    <a:pt x="447" y="488"/>
                    <a:pt x="460" y="520"/>
                    <a:pt x="421" y="546"/>
                  </a:cubicBezTo>
                  <a:cubicBezTo>
                    <a:pt x="404" y="571"/>
                    <a:pt x="388" y="590"/>
                    <a:pt x="379" y="618"/>
                  </a:cubicBezTo>
                  <a:cubicBezTo>
                    <a:pt x="381" y="626"/>
                    <a:pt x="378" y="637"/>
                    <a:pt x="385" y="642"/>
                  </a:cubicBezTo>
                  <a:cubicBezTo>
                    <a:pt x="401" y="654"/>
                    <a:pt x="427" y="600"/>
                    <a:pt x="427" y="600"/>
                  </a:cubicBezTo>
                  <a:cubicBezTo>
                    <a:pt x="443" y="602"/>
                    <a:pt x="462" y="597"/>
                    <a:pt x="475" y="606"/>
                  </a:cubicBezTo>
                  <a:cubicBezTo>
                    <a:pt x="485" y="613"/>
                    <a:pt x="487" y="642"/>
                    <a:pt x="487" y="642"/>
                  </a:cubicBezTo>
                  <a:cubicBezTo>
                    <a:pt x="485" y="648"/>
                    <a:pt x="486" y="656"/>
                    <a:pt x="481" y="660"/>
                  </a:cubicBezTo>
                  <a:cubicBezTo>
                    <a:pt x="457" y="676"/>
                    <a:pt x="433" y="654"/>
                    <a:pt x="469" y="678"/>
                  </a:cubicBezTo>
                  <a:cubicBezTo>
                    <a:pt x="485" y="676"/>
                    <a:pt x="502" y="679"/>
                    <a:pt x="517" y="672"/>
                  </a:cubicBezTo>
                  <a:cubicBezTo>
                    <a:pt x="523" y="669"/>
                    <a:pt x="526" y="660"/>
                    <a:pt x="523" y="654"/>
                  </a:cubicBezTo>
                  <a:cubicBezTo>
                    <a:pt x="520" y="648"/>
                    <a:pt x="511" y="650"/>
                    <a:pt x="505" y="648"/>
                  </a:cubicBezTo>
                  <a:cubicBezTo>
                    <a:pt x="499" y="629"/>
                    <a:pt x="486" y="606"/>
                    <a:pt x="523" y="594"/>
                  </a:cubicBezTo>
                  <a:cubicBezTo>
                    <a:pt x="535" y="590"/>
                    <a:pt x="559" y="582"/>
                    <a:pt x="559" y="582"/>
                  </a:cubicBezTo>
                  <a:cubicBezTo>
                    <a:pt x="583" y="546"/>
                    <a:pt x="561" y="569"/>
                    <a:pt x="631" y="558"/>
                  </a:cubicBezTo>
                  <a:cubicBezTo>
                    <a:pt x="651" y="555"/>
                    <a:pt x="666" y="540"/>
                    <a:pt x="685" y="534"/>
                  </a:cubicBezTo>
                  <a:cubicBezTo>
                    <a:pt x="702" y="508"/>
                    <a:pt x="715" y="466"/>
                    <a:pt x="745" y="456"/>
                  </a:cubicBezTo>
                  <a:cubicBezTo>
                    <a:pt x="759" y="435"/>
                    <a:pt x="759" y="422"/>
                    <a:pt x="781" y="408"/>
                  </a:cubicBezTo>
                  <a:cubicBezTo>
                    <a:pt x="803" y="375"/>
                    <a:pt x="780" y="388"/>
                    <a:pt x="769" y="354"/>
                  </a:cubicBezTo>
                  <a:cubicBezTo>
                    <a:pt x="786" y="329"/>
                    <a:pt x="782" y="322"/>
                    <a:pt x="757" y="306"/>
                  </a:cubicBezTo>
                  <a:cubicBezTo>
                    <a:pt x="747" y="276"/>
                    <a:pt x="761" y="257"/>
                    <a:pt x="727" y="246"/>
                  </a:cubicBezTo>
                  <a:cubicBezTo>
                    <a:pt x="735" y="222"/>
                    <a:pt x="739" y="212"/>
                    <a:pt x="763" y="204"/>
                  </a:cubicBezTo>
                  <a:cubicBezTo>
                    <a:pt x="779" y="155"/>
                    <a:pt x="751" y="224"/>
                    <a:pt x="805" y="180"/>
                  </a:cubicBezTo>
                  <a:cubicBezTo>
                    <a:pt x="822" y="166"/>
                    <a:pt x="791" y="159"/>
                    <a:pt x="781" y="156"/>
                  </a:cubicBezTo>
                  <a:cubicBezTo>
                    <a:pt x="769" y="160"/>
                    <a:pt x="757" y="164"/>
                    <a:pt x="745" y="168"/>
                  </a:cubicBezTo>
                  <a:cubicBezTo>
                    <a:pt x="739" y="170"/>
                    <a:pt x="727" y="174"/>
                    <a:pt x="727" y="174"/>
                  </a:cubicBezTo>
                  <a:cubicBezTo>
                    <a:pt x="719" y="172"/>
                    <a:pt x="708" y="174"/>
                    <a:pt x="703" y="168"/>
                  </a:cubicBezTo>
                  <a:cubicBezTo>
                    <a:pt x="695" y="158"/>
                    <a:pt x="691" y="132"/>
                    <a:pt x="691" y="132"/>
                  </a:cubicBezTo>
                  <a:cubicBezTo>
                    <a:pt x="714" y="124"/>
                    <a:pt x="716" y="110"/>
                    <a:pt x="739" y="102"/>
                  </a:cubicBezTo>
                  <a:cubicBezTo>
                    <a:pt x="743" y="96"/>
                    <a:pt x="745" y="87"/>
                    <a:pt x="751" y="84"/>
                  </a:cubicBezTo>
                  <a:cubicBezTo>
                    <a:pt x="762" y="79"/>
                    <a:pt x="778" y="86"/>
                    <a:pt x="787" y="78"/>
                  </a:cubicBezTo>
                  <a:cubicBezTo>
                    <a:pt x="792" y="74"/>
                    <a:pt x="777" y="64"/>
                    <a:pt x="781" y="60"/>
                  </a:cubicBezTo>
                  <a:cubicBezTo>
                    <a:pt x="785" y="56"/>
                    <a:pt x="789" y="68"/>
                    <a:pt x="793" y="72"/>
                  </a:cubicBezTo>
                  <a:close/>
                </a:path>
              </a:pathLst>
            </a:cu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86" name="Text Box 20"/>
            <p:cNvSpPr txBox="1">
              <a:spLocks noChangeArrowheads="1"/>
            </p:cNvSpPr>
            <p:nvPr/>
          </p:nvSpPr>
          <p:spPr bwMode="auto">
            <a:xfrm>
              <a:off x="3968" y="1491"/>
              <a:ext cx="688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Sui China</a:t>
              </a:r>
            </a:p>
          </p:txBody>
        </p:sp>
        <p:sp>
          <p:nvSpPr>
            <p:cNvPr id="36887" name="Text Box 21"/>
            <p:cNvSpPr txBox="1">
              <a:spLocks noChangeArrowheads="1"/>
            </p:cNvSpPr>
            <p:nvPr/>
          </p:nvSpPr>
          <p:spPr bwMode="auto">
            <a:xfrm>
              <a:off x="4529" y="1536"/>
              <a:ext cx="367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Silla</a:t>
              </a:r>
            </a:p>
          </p:txBody>
        </p:sp>
        <p:sp>
          <p:nvSpPr>
            <p:cNvPr id="36888" name="Text Box 22"/>
            <p:cNvSpPr txBox="1">
              <a:spLocks noChangeArrowheads="1"/>
            </p:cNvSpPr>
            <p:nvPr/>
          </p:nvSpPr>
          <p:spPr bwMode="auto">
            <a:xfrm>
              <a:off x="4416" y="1219"/>
              <a:ext cx="45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Parhae</a:t>
              </a:r>
            </a:p>
          </p:txBody>
        </p:sp>
        <p:sp>
          <p:nvSpPr>
            <p:cNvPr id="36889" name="Text Box 23"/>
            <p:cNvSpPr txBox="1">
              <a:spLocks noChangeArrowheads="1"/>
            </p:cNvSpPr>
            <p:nvPr/>
          </p:nvSpPr>
          <p:spPr bwMode="auto">
            <a:xfrm>
              <a:off x="4821" y="1392"/>
              <a:ext cx="55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Yamoto </a:t>
              </a:r>
              <a:b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</a:b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Japan</a:t>
              </a:r>
            </a:p>
          </p:txBody>
        </p:sp>
        <p:sp>
          <p:nvSpPr>
            <p:cNvPr id="36890" name="Text Box 24"/>
            <p:cNvSpPr txBox="1">
              <a:spLocks noChangeArrowheads="1"/>
            </p:cNvSpPr>
            <p:nvPr/>
          </p:nvSpPr>
          <p:spPr bwMode="auto">
            <a:xfrm>
              <a:off x="3168" y="1680"/>
              <a:ext cx="960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75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Harsha’ Empire</a:t>
              </a:r>
            </a:p>
          </p:txBody>
        </p:sp>
        <p:sp>
          <p:nvSpPr>
            <p:cNvPr id="36891" name="Text Box 25"/>
            <p:cNvSpPr txBox="1">
              <a:spLocks noChangeArrowheads="1"/>
            </p:cNvSpPr>
            <p:nvPr/>
          </p:nvSpPr>
          <p:spPr bwMode="auto">
            <a:xfrm>
              <a:off x="3408" y="1920"/>
              <a:ext cx="597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Chalukya</a:t>
              </a:r>
            </a:p>
          </p:txBody>
        </p:sp>
        <p:sp>
          <p:nvSpPr>
            <p:cNvPr id="36892" name="Text Box 26"/>
            <p:cNvSpPr txBox="1">
              <a:spLocks noChangeArrowheads="1"/>
            </p:cNvSpPr>
            <p:nvPr/>
          </p:nvSpPr>
          <p:spPr bwMode="auto">
            <a:xfrm>
              <a:off x="2064" y="1123"/>
              <a:ext cx="915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Avar Kingdom</a:t>
              </a:r>
            </a:p>
          </p:txBody>
        </p:sp>
        <p:sp>
          <p:nvSpPr>
            <p:cNvPr id="36893" name="Text Box 27"/>
            <p:cNvSpPr txBox="1">
              <a:spLocks noChangeArrowheads="1"/>
            </p:cNvSpPr>
            <p:nvPr/>
          </p:nvSpPr>
          <p:spPr bwMode="auto">
            <a:xfrm>
              <a:off x="1296" y="1008"/>
              <a:ext cx="6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Frankish </a:t>
              </a:r>
              <a:b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</a:b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Kingdoms</a:t>
              </a:r>
            </a:p>
          </p:txBody>
        </p:sp>
        <p:sp>
          <p:nvSpPr>
            <p:cNvPr id="36894" name="Text Box 28"/>
            <p:cNvSpPr txBox="1">
              <a:spLocks noChangeArrowheads="1"/>
            </p:cNvSpPr>
            <p:nvPr/>
          </p:nvSpPr>
          <p:spPr bwMode="auto">
            <a:xfrm>
              <a:off x="1553" y="1968"/>
              <a:ext cx="464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Ghana</a:t>
              </a:r>
            </a:p>
          </p:txBody>
        </p:sp>
        <p:sp>
          <p:nvSpPr>
            <p:cNvPr id="36895" name="Text Box 29"/>
            <p:cNvSpPr txBox="1">
              <a:spLocks noChangeArrowheads="1"/>
            </p:cNvSpPr>
            <p:nvPr/>
          </p:nvSpPr>
          <p:spPr bwMode="auto">
            <a:xfrm>
              <a:off x="2565" y="2064"/>
              <a:ext cx="459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Axum</a:t>
              </a:r>
            </a:p>
          </p:txBody>
        </p:sp>
        <p:sp>
          <p:nvSpPr>
            <p:cNvPr id="36896" name="Text Box 30"/>
            <p:cNvSpPr txBox="1">
              <a:spLocks noChangeArrowheads="1"/>
            </p:cNvSpPr>
            <p:nvPr/>
          </p:nvSpPr>
          <p:spPr bwMode="auto">
            <a:xfrm>
              <a:off x="2784" y="1440"/>
              <a:ext cx="624" cy="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75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Sassanid </a:t>
              </a:r>
              <a:b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</a:b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Empire</a:t>
              </a:r>
            </a:p>
          </p:txBody>
        </p:sp>
        <p:sp>
          <p:nvSpPr>
            <p:cNvPr id="36897" name="Text Box 31"/>
            <p:cNvSpPr txBox="1">
              <a:spLocks noChangeArrowheads="1"/>
            </p:cNvSpPr>
            <p:nvPr/>
          </p:nvSpPr>
          <p:spPr bwMode="auto">
            <a:xfrm>
              <a:off x="1781" y="1440"/>
              <a:ext cx="1147" cy="1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9900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CC9900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CC9900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CC9900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lnSpc>
                  <a:spcPct val="75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solidFill>
                    <a:schemeClr val="tx1"/>
                  </a:solidFill>
                  <a:latin typeface="Arial" panose="020B0604020202020204" pitchFamily="34" charset="0"/>
                </a:rPr>
                <a:t>Byzantine Empire</a:t>
              </a:r>
            </a:p>
          </p:txBody>
        </p:sp>
      </p:grpSp>
      <p:sp>
        <p:nvSpPr>
          <p:cNvPr id="145440" name="Text Box 32"/>
          <p:cNvSpPr txBox="1">
            <a:spLocks noChangeArrowheads="1"/>
          </p:cNvSpPr>
          <p:nvPr/>
        </p:nvSpPr>
        <p:spPr bwMode="auto">
          <a:xfrm>
            <a:off x="1485900" y="4851402"/>
            <a:ext cx="617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2800" b="1">
                <a:solidFill>
                  <a:srgbClr val="CD7C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</a:rPr>
              <a:t>States and Empires in 600 CE</a:t>
            </a:r>
          </a:p>
        </p:txBody>
      </p:sp>
    </p:spTree>
    <p:extLst>
      <p:ext uri="{BB962C8B-B14F-4D97-AF65-F5344CB8AC3E}">
        <p14:creationId xmlns:p14="http://schemas.microsoft.com/office/powerpoint/2010/main" val="219559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224772" y="415806"/>
            <a:ext cx="3135566" cy="6237099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After the fall of the Western Roman Empire, Western Europe had no central government</a:t>
            </a:r>
          </a:p>
          <a:p>
            <a:r>
              <a:rPr lang="en-US" sz="2400" dirty="0" smtClean="0">
                <a:solidFill>
                  <a:srgbClr val="008000"/>
                </a:solidFill>
              </a:rPr>
              <a:t>From “empire” to “kingdoms”</a:t>
            </a:r>
          </a:p>
          <a:p>
            <a:r>
              <a:rPr lang="en-US" sz="2400" dirty="0" smtClean="0">
                <a:solidFill>
                  <a:srgbClr val="FF6600"/>
                </a:solidFill>
              </a:rPr>
              <a:t>Each kingdom had its own culture, including its own language, system of laws, &amp; religions</a:t>
            </a:r>
          </a:p>
          <a:p>
            <a:r>
              <a:rPr lang="en-US" sz="2400" dirty="0" smtClean="0">
                <a:solidFill>
                  <a:srgbClr val="3366FF"/>
                </a:solidFill>
              </a:rPr>
              <a:t>These different ethnic groups and kingdoms were the origins of modern European countries</a:t>
            </a:r>
          </a:p>
          <a:p>
            <a:endParaRPr lang="en-US" sz="2400" dirty="0"/>
          </a:p>
        </p:txBody>
      </p:sp>
      <p:pic>
        <p:nvPicPr>
          <p:cNvPr id="12" name="Picture 11" descr="early_dark_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38" y="415806"/>
            <a:ext cx="5783662" cy="623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18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0733"/>
            <a:ext cx="6248025" cy="10064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Christian Church’s influence grew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782" y="1876747"/>
            <a:ext cx="6544443" cy="470872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Missionaries spread Christianity throughout Western Europe during Era 1, including England (by the 500s) and Germany (by the 700s)</a:t>
            </a:r>
          </a:p>
          <a:p>
            <a:r>
              <a:rPr lang="en-US" sz="2800" dirty="0"/>
              <a:t>W</a:t>
            </a:r>
            <a:r>
              <a:rPr lang="en-US" sz="2800" dirty="0" smtClean="0"/>
              <a:t>ith no central </a:t>
            </a:r>
            <a:r>
              <a:rPr lang="en-US" sz="2800" dirty="0" err="1" smtClean="0"/>
              <a:t>govt</a:t>
            </a:r>
            <a:r>
              <a:rPr lang="en-US" sz="2800" dirty="0" smtClean="0"/>
              <a:t>, a common religion provided a basis for moral expectations and personal trust among people </a:t>
            </a:r>
          </a:p>
          <a:p>
            <a:r>
              <a:rPr lang="en-US" sz="2800" dirty="0" smtClean="0"/>
              <a:t>Religious leaders became </a:t>
            </a:r>
            <a:r>
              <a:rPr lang="en-US" sz="2800" dirty="0" smtClean="0">
                <a:solidFill>
                  <a:srgbClr val="3366FF"/>
                </a:solidFill>
              </a:rPr>
              <a:t>political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rgbClr val="FF6600"/>
                </a:solidFill>
              </a:rPr>
              <a:t>social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rgbClr val="FF0000"/>
                </a:solidFill>
              </a:rPr>
              <a:t>intellectual</a:t>
            </a:r>
            <a:r>
              <a:rPr lang="en-US" sz="2800" dirty="0" smtClean="0"/>
              <a:t>, and </a:t>
            </a:r>
            <a:r>
              <a:rPr lang="en-US" sz="2800" dirty="0" smtClean="0">
                <a:solidFill>
                  <a:srgbClr val="008000"/>
                </a:solidFill>
              </a:rPr>
              <a:t>moral</a:t>
            </a:r>
            <a:r>
              <a:rPr lang="en-US" sz="2800" dirty="0" smtClean="0"/>
              <a:t> leaders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495" y="56190"/>
            <a:ext cx="2243505" cy="275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63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221</Words>
  <Application>Microsoft Office PowerPoint</Application>
  <PresentationFormat>On-screen Show (4:3)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Verdana</vt:lpstr>
      <vt:lpstr>Office Theme</vt:lpstr>
      <vt:lpstr>Era 1 in Western Europe: Panorama</vt:lpstr>
      <vt:lpstr>PowerPoint Presentation</vt:lpstr>
      <vt:lpstr>PowerPoint Presentation</vt:lpstr>
      <vt:lpstr>Western Europe… ?</vt:lpstr>
      <vt:lpstr>PowerPoint Presentation</vt:lpstr>
      <vt:lpstr>Before the kingdoms:  the Roman Empire in 439 CE</vt:lpstr>
      <vt:lpstr>During Era 1, Western Europe became many different kingdoms</vt:lpstr>
      <vt:lpstr>Eu</vt:lpstr>
      <vt:lpstr>The Christian Church’s influence grew</vt:lpstr>
      <vt:lpstr>Feudalism: protection, subsistence, devotion, politics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Ginoza</dc:creator>
  <cp:lastModifiedBy>Elaina</cp:lastModifiedBy>
  <cp:revision>19</cp:revision>
  <cp:lastPrinted>2015-10-19T20:44:17Z</cp:lastPrinted>
  <dcterms:created xsi:type="dcterms:W3CDTF">2015-10-17T16:04:05Z</dcterms:created>
  <dcterms:modified xsi:type="dcterms:W3CDTF">2015-10-26T20:05:13Z</dcterms:modified>
</cp:coreProperties>
</file>